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76" userDrawn="1">
          <p15:clr>
            <a:srgbClr val="A4A3A4"/>
          </p15:clr>
        </p15:guide>
        <p15:guide id="2" orient="horz" pos="288">
          <p15:clr>
            <a:srgbClr val="A4A3A4"/>
          </p15:clr>
        </p15:guide>
        <p15:guide id="3" orient="horz" pos="19656" userDrawn="1">
          <p15:clr>
            <a:srgbClr val="A4A3A4"/>
          </p15:clr>
        </p15:guide>
        <p15:guide id="4" orient="horz">
          <p15:clr>
            <a:srgbClr val="A4A3A4"/>
          </p15:clr>
        </p15:guide>
        <p15:guide id="5" pos="744" userDrawn="1">
          <p15:clr>
            <a:srgbClr val="A4A3A4"/>
          </p15:clr>
        </p15:guide>
        <p15:guide id="6" pos="270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459"/>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75" autoAdjust="0"/>
    <p:restoredTop sz="94719" autoAdjust="0"/>
  </p:normalViewPr>
  <p:slideViewPr>
    <p:cSldViewPr snapToGrid="0" snapToObjects="1" showGuides="1">
      <p:cViewPr varScale="1">
        <p:scale>
          <a:sx n="31" d="100"/>
          <a:sy n="31" d="100"/>
        </p:scale>
        <p:origin x="2328" y="272"/>
      </p:cViewPr>
      <p:guideLst>
        <p:guide orient="horz" pos="2976"/>
        <p:guide orient="horz" pos="288"/>
        <p:guide orient="horz" pos="19656"/>
        <p:guide orient="horz"/>
        <p:guide pos="744"/>
        <p:guide pos="2700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121" d="100"/>
          <a:sy n="121" d="100"/>
        </p:scale>
        <p:origin x="50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nasir/Documents/Science%20Fair%202024/Science%20Fair%202024.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b="1" dirty="0"/>
              <a:t>Training Segmentation</a:t>
            </a:r>
            <a:r>
              <a:rPr lang="en-US" b="1" baseline="0" dirty="0"/>
              <a:t> Loss per Epoch</a:t>
            </a:r>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Sheet1!$D$1</c:f>
              <c:strCache>
                <c:ptCount val="1"/>
                <c:pt idx="0">
                  <c:v>train/seg_loss</c:v>
                </c:pt>
              </c:strCache>
            </c:strRef>
          </c:tx>
          <c:spPr>
            <a:ln w="28575" cap="rnd">
              <a:solidFill>
                <a:schemeClr val="accent1"/>
              </a:solidFill>
              <a:round/>
            </a:ln>
            <a:effectLst/>
          </c:spPr>
          <c:marker>
            <c:symbol val="none"/>
          </c:marker>
          <c:val>
            <c:numRef>
              <c:f>Sheet1!$D$2:$D$112</c:f>
              <c:numCache>
                <c:formatCode>General</c:formatCode>
                <c:ptCount val="111"/>
                <c:pt idx="0">
                  <c:v>1.5845</c:v>
                </c:pt>
                <c:pt idx="1">
                  <c:v>1.4311</c:v>
                </c:pt>
                <c:pt idx="2">
                  <c:v>1.4547000000000001</c:v>
                </c:pt>
                <c:pt idx="3">
                  <c:v>1.4157999999999999</c:v>
                </c:pt>
                <c:pt idx="4">
                  <c:v>1.4718</c:v>
                </c:pt>
                <c:pt idx="5">
                  <c:v>1.3675999999999999</c:v>
                </c:pt>
                <c:pt idx="6">
                  <c:v>1.3270999999999999</c:v>
                </c:pt>
                <c:pt idx="7">
                  <c:v>1.3050999999999999</c:v>
                </c:pt>
                <c:pt idx="8">
                  <c:v>1.2456</c:v>
                </c:pt>
                <c:pt idx="9">
                  <c:v>1.2055</c:v>
                </c:pt>
                <c:pt idx="10">
                  <c:v>1.1988000000000001</c:v>
                </c:pt>
                <c:pt idx="11">
                  <c:v>1.1752</c:v>
                </c:pt>
                <c:pt idx="12">
                  <c:v>1.1668000000000001</c:v>
                </c:pt>
                <c:pt idx="13">
                  <c:v>1.1306</c:v>
                </c:pt>
                <c:pt idx="14">
                  <c:v>1.1129</c:v>
                </c:pt>
                <c:pt idx="15">
                  <c:v>1.1109</c:v>
                </c:pt>
                <c:pt idx="16">
                  <c:v>1.0641</c:v>
                </c:pt>
                <c:pt idx="17">
                  <c:v>1.0724</c:v>
                </c:pt>
                <c:pt idx="18">
                  <c:v>1.1164000000000001</c:v>
                </c:pt>
                <c:pt idx="19">
                  <c:v>1.1101000000000001</c:v>
                </c:pt>
                <c:pt idx="20">
                  <c:v>1.1056999999999999</c:v>
                </c:pt>
                <c:pt idx="21">
                  <c:v>1.0773999999999999</c:v>
                </c:pt>
                <c:pt idx="22">
                  <c:v>1.0135000000000001</c:v>
                </c:pt>
                <c:pt idx="23">
                  <c:v>1.0866</c:v>
                </c:pt>
                <c:pt idx="24">
                  <c:v>1.0507</c:v>
                </c:pt>
                <c:pt idx="25">
                  <c:v>1.0107999999999999</c:v>
                </c:pt>
                <c:pt idx="26">
                  <c:v>1.0466</c:v>
                </c:pt>
                <c:pt idx="27">
                  <c:v>0.98382000000000003</c:v>
                </c:pt>
                <c:pt idx="28">
                  <c:v>1.0869</c:v>
                </c:pt>
                <c:pt idx="29">
                  <c:v>1.0414000000000001</c:v>
                </c:pt>
                <c:pt idx="30">
                  <c:v>1.0596000000000001</c:v>
                </c:pt>
                <c:pt idx="31">
                  <c:v>1.0261</c:v>
                </c:pt>
                <c:pt idx="32">
                  <c:v>0.98258999999999996</c:v>
                </c:pt>
                <c:pt idx="33">
                  <c:v>1.0395000000000001</c:v>
                </c:pt>
                <c:pt idx="34">
                  <c:v>1.0036</c:v>
                </c:pt>
                <c:pt idx="35">
                  <c:v>0.97946999999999995</c:v>
                </c:pt>
                <c:pt idx="36">
                  <c:v>0.99802999999999997</c:v>
                </c:pt>
                <c:pt idx="37">
                  <c:v>1.0729</c:v>
                </c:pt>
                <c:pt idx="38">
                  <c:v>0.95948999999999995</c:v>
                </c:pt>
                <c:pt idx="39">
                  <c:v>0.95235000000000003</c:v>
                </c:pt>
                <c:pt idx="40">
                  <c:v>0.93550999999999995</c:v>
                </c:pt>
                <c:pt idx="41">
                  <c:v>0.95716000000000001</c:v>
                </c:pt>
                <c:pt idx="42">
                  <c:v>0.95209999999999995</c:v>
                </c:pt>
                <c:pt idx="43">
                  <c:v>1.0169999999999999</c:v>
                </c:pt>
                <c:pt idx="44">
                  <c:v>1.0001</c:v>
                </c:pt>
                <c:pt idx="45">
                  <c:v>0.99724999999999997</c:v>
                </c:pt>
                <c:pt idx="46">
                  <c:v>0.96118000000000003</c:v>
                </c:pt>
                <c:pt idx="47">
                  <c:v>0.94218999999999997</c:v>
                </c:pt>
                <c:pt idx="48">
                  <c:v>0.94323999999999997</c:v>
                </c:pt>
                <c:pt idx="49">
                  <c:v>0.90966999999999998</c:v>
                </c:pt>
                <c:pt idx="50">
                  <c:v>0.92093000000000003</c:v>
                </c:pt>
                <c:pt idx="51">
                  <c:v>0.97594000000000003</c:v>
                </c:pt>
                <c:pt idx="52">
                  <c:v>0.97594999999999998</c:v>
                </c:pt>
                <c:pt idx="53">
                  <c:v>1.0179</c:v>
                </c:pt>
                <c:pt idx="54">
                  <c:v>0.92330000000000001</c:v>
                </c:pt>
                <c:pt idx="55">
                  <c:v>0.92225000000000001</c:v>
                </c:pt>
                <c:pt idx="56">
                  <c:v>0.88424999999999998</c:v>
                </c:pt>
                <c:pt idx="57">
                  <c:v>0.94276000000000004</c:v>
                </c:pt>
                <c:pt idx="58">
                  <c:v>0.94013000000000002</c:v>
                </c:pt>
                <c:pt idx="59">
                  <c:v>0.89871999999999996</c:v>
                </c:pt>
                <c:pt idx="60">
                  <c:v>0.97353999999999996</c:v>
                </c:pt>
                <c:pt idx="61">
                  <c:v>0.90078000000000003</c:v>
                </c:pt>
                <c:pt idx="62">
                  <c:v>0.9214</c:v>
                </c:pt>
                <c:pt idx="63">
                  <c:v>0.86314000000000002</c:v>
                </c:pt>
                <c:pt idx="64">
                  <c:v>0.92376000000000003</c:v>
                </c:pt>
                <c:pt idx="65">
                  <c:v>0.90839000000000003</c:v>
                </c:pt>
                <c:pt idx="66">
                  <c:v>0.89693000000000001</c:v>
                </c:pt>
                <c:pt idx="67">
                  <c:v>0.92837999999999998</c:v>
                </c:pt>
                <c:pt idx="68">
                  <c:v>0.91696</c:v>
                </c:pt>
                <c:pt idx="69">
                  <c:v>0.84123999999999999</c:v>
                </c:pt>
                <c:pt idx="70">
                  <c:v>0.90203</c:v>
                </c:pt>
                <c:pt idx="71">
                  <c:v>0.93744000000000005</c:v>
                </c:pt>
                <c:pt idx="72">
                  <c:v>0.94352000000000003</c:v>
                </c:pt>
                <c:pt idx="73">
                  <c:v>0.88829000000000002</c:v>
                </c:pt>
                <c:pt idx="74">
                  <c:v>0.88034999999999997</c:v>
                </c:pt>
                <c:pt idx="75">
                  <c:v>0.85716999999999999</c:v>
                </c:pt>
                <c:pt idx="76">
                  <c:v>0.85289000000000004</c:v>
                </c:pt>
                <c:pt idx="77">
                  <c:v>0.87907000000000002</c:v>
                </c:pt>
                <c:pt idx="78">
                  <c:v>0.87402000000000002</c:v>
                </c:pt>
                <c:pt idx="79">
                  <c:v>0.86119000000000001</c:v>
                </c:pt>
                <c:pt idx="80">
                  <c:v>0.89683999999999997</c:v>
                </c:pt>
                <c:pt idx="81">
                  <c:v>0.88690999999999998</c:v>
                </c:pt>
                <c:pt idx="82">
                  <c:v>0.88624000000000003</c:v>
                </c:pt>
                <c:pt idx="83">
                  <c:v>0.86567000000000005</c:v>
                </c:pt>
                <c:pt idx="84">
                  <c:v>0.81010000000000004</c:v>
                </c:pt>
                <c:pt idx="85">
                  <c:v>0.84458</c:v>
                </c:pt>
                <c:pt idx="86">
                  <c:v>0.82089999999999996</c:v>
                </c:pt>
                <c:pt idx="87">
                  <c:v>0.84172000000000002</c:v>
                </c:pt>
                <c:pt idx="88">
                  <c:v>0.80572999999999995</c:v>
                </c:pt>
                <c:pt idx="89">
                  <c:v>0.82137000000000004</c:v>
                </c:pt>
                <c:pt idx="90">
                  <c:v>0.73112999999999995</c:v>
                </c:pt>
                <c:pt idx="91">
                  <c:v>0.73416999999999999</c:v>
                </c:pt>
                <c:pt idx="92">
                  <c:v>0.71360999999999997</c:v>
                </c:pt>
                <c:pt idx="93">
                  <c:v>0.71608000000000005</c:v>
                </c:pt>
                <c:pt idx="94">
                  <c:v>0.71294000000000002</c:v>
                </c:pt>
                <c:pt idx="95">
                  <c:v>0.70840999999999998</c:v>
                </c:pt>
                <c:pt idx="96">
                  <c:v>0.69159999999999999</c:v>
                </c:pt>
                <c:pt idx="97">
                  <c:v>0.68808999999999998</c:v>
                </c:pt>
                <c:pt idx="98">
                  <c:v>0.69066000000000005</c:v>
                </c:pt>
                <c:pt idx="99">
                  <c:v>0.68855999999999995</c:v>
                </c:pt>
                <c:pt idx="100">
                  <c:v>0.77437999999999996</c:v>
                </c:pt>
                <c:pt idx="101">
                  <c:v>0.81203000000000003</c:v>
                </c:pt>
                <c:pt idx="102">
                  <c:v>0.89283000000000001</c:v>
                </c:pt>
                <c:pt idx="103">
                  <c:v>0.85382999999999998</c:v>
                </c:pt>
                <c:pt idx="104">
                  <c:v>0.84799999999999998</c:v>
                </c:pt>
                <c:pt idx="105">
                  <c:v>0.84374000000000005</c:v>
                </c:pt>
                <c:pt idx="106">
                  <c:v>0.83794999999999997</c:v>
                </c:pt>
                <c:pt idx="107">
                  <c:v>0.77810999999999997</c:v>
                </c:pt>
                <c:pt idx="108">
                  <c:v>0.75902000000000003</c:v>
                </c:pt>
                <c:pt idx="109">
                  <c:v>0.75902000000000003</c:v>
                </c:pt>
                <c:pt idx="110">
                  <c:v>0.92657</c:v>
                </c:pt>
              </c:numCache>
            </c:numRef>
          </c:val>
          <c:smooth val="0"/>
          <c:extLst>
            <c:ext xmlns:c16="http://schemas.microsoft.com/office/drawing/2014/chart" uri="{C3380CC4-5D6E-409C-BE32-E72D297353CC}">
              <c16:uniqueId val="{00000000-5215-C547-8A0F-A65CA5FB411D}"/>
            </c:ext>
          </c:extLst>
        </c:ser>
        <c:dLbls>
          <c:showLegendKey val="0"/>
          <c:showVal val="0"/>
          <c:showCatName val="0"/>
          <c:showSerName val="0"/>
          <c:showPercent val="0"/>
          <c:showBubbleSize val="0"/>
        </c:dLbls>
        <c:smooth val="0"/>
        <c:axId val="554330896"/>
        <c:axId val="1491725023"/>
      </c:lineChart>
      <c:catAx>
        <c:axId val="55433089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1491725023"/>
        <c:crosses val="autoZero"/>
        <c:auto val="1"/>
        <c:lblAlgn val="ctr"/>
        <c:lblOffset val="100"/>
        <c:tickLblSkip val="10"/>
        <c:noMultiLvlLbl val="0"/>
      </c:catAx>
      <c:valAx>
        <c:axId val="1491725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554330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dirty="0"/>
              <a:t>Bounding Box Recall per Epoch</a:t>
            </a:r>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Sheet1!$L$1</c:f>
              <c:strCache>
                <c:ptCount val="1"/>
                <c:pt idx="0">
                  <c:v>metrics/recall(B)</c:v>
                </c:pt>
              </c:strCache>
            </c:strRef>
          </c:tx>
          <c:spPr>
            <a:ln w="28575" cap="rnd">
              <a:solidFill>
                <a:schemeClr val="accent1"/>
              </a:solidFill>
              <a:round/>
            </a:ln>
            <a:effectLst/>
          </c:spPr>
          <c:marker>
            <c:symbol val="none"/>
          </c:marker>
          <c:val>
            <c:numRef>
              <c:f>Sheet1!$L$2:$L$112</c:f>
              <c:numCache>
                <c:formatCode>General</c:formatCode>
                <c:ptCount val="111"/>
                <c:pt idx="0">
                  <c:v>0.70914999999999995</c:v>
                </c:pt>
                <c:pt idx="1">
                  <c:v>0.37907999999999997</c:v>
                </c:pt>
                <c:pt idx="2">
                  <c:v>0.38562000000000002</c:v>
                </c:pt>
                <c:pt idx="3">
                  <c:v>0.83660000000000001</c:v>
                </c:pt>
                <c:pt idx="4">
                  <c:v>0.92013</c:v>
                </c:pt>
                <c:pt idx="5">
                  <c:v>0.86631000000000002</c:v>
                </c:pt>
                <c:pt idx="6">
                  <c:v>0.85446999999999995</c:v>
                </c:pt>
                <c:pt idx="7">
                  <c:v>0.82352999999999998</c:v>
                </c:pt>
                <c:pt idx="8">
                  <c:v>0.90195999999999998</c:v>
                </c:pt>
                <c:pt idx="9">
                  <c:v>0.89981</c:v>
                </c:pt>
                <c:pt idx="10">
                  <c:v>0.93791000000000002</c:v>
                </c:pt>
                <c:pt idx="11">
                  <c:v>0.91830000000000001</c:v>
                </c:pt>
                <c:pt idx="12">
                  <c:v>0.93484</c:v>
                </c:pt>
                <c:pt idx="13">
                  <c:v>0.82352999999999998</c:v>
                </c:pt>
                <c:pt idx="14">
                  <c:v>0.92157</c:v>
                </c:pt>
                <c:pt idx="15">
                  <c:v>0.92810000000000004</c:v>
                </c:pt>
                <c:pt idx="16">
                  <c:v>0.94118000000000002</c:v>
                </c:pt>
                <c:pt idx="17">
                  <c:v>0.92849999999999999</c:v>
                </c:pt>
                <c:pt idx="18">
                  <c:v>0.93791000000000002</c:v>
                </c:pt>
                <c:pt idx="19">
                  <c:v>0.94313999999999998</c:v>
                </c:pt>
                <c:pt idx="20">
                  <c:v>0.94443999999999995</c:v>
                </c:pt>
                <c:pt idx="21">
                  <c:v>0.93464000000000003</c:v>
                </c:pt>
                <c:pt idx="22">
                  <c:v>0.93791000000000002</c:v>
                </c:pt>
                <c:pt idx="23">
                  <c:v>0.94443999999999995</c:v>
                </c:pt>
                <c:pt idx="24">
                  <c:v>0.91835</c:v>
                </c:pt>
                <c:pt idx="25">
                  <c:v>0.93137000000000003</c:v>
                </c:pt>
                <c:pt idx="26">
                  <c:v>0.93791000000000002</c:v>
                </c:pt>
                <c:pt idx="27">
                  <c:v>0.91503000000000001</c:v>
                </c:pt>
                <c:pt idx="28">
                  <c:v>0.85890999999999995</c:v>
                </c:pt>
                <c:pt idx="29">
                  <c:v>0.94443999999999995</c:v>
                </c:pt>
                <c:pt idx="30">
                  <c:v>0.94118000000000002</c:v>
                </c:pt>
                <c:pt idx="31">
                  <c:v>0.94418999999999997</c:v>
                </c:pt>
                <c:pt idx="32">
                  <c:v>0.94443999999999995</c:v>
                </c:pt>
                <c:pt idx="33">
                  <c:v>0.93255999999999994</c:v>
                </c:pt>
                <c:pt idx="34">
                  <c:v>0.94771000000000005</c:v>
                </c:pt>
                <c:pt idx="35">
                  <c:v>0.93791000000000002</c:v>
                </c:pt>
                <c:pt idx="36">
                  <c:v>0.93464000000000003</c:v>
                </c:pt>
                <c:pt idx="37">
                  <c:v>0.94443999999999995</c:v>
                </c:pt>
                <c:pt idx="38">
                  <c:v>0.89868999999999999</c:v>
                </c:pt>
                <c:pt idx="39">
                  <c:v>0.94443999999999995</c:v>
                </c:pt>
                <c:pt idx="40">
                  <c:v>0.94396000000000002</c:v>
                </c:pt>
                <c:pt idx="41">
                  <c:v>0.93137000000000003</c:v>
                </c:pt>
                <c:pt idx="42">
                  <c:v>0.94118000000000002</c:v>
                </c:pt>
                <c:pt idx="43">
                  <c:v>0.94149000000000005</c:v>
                </c:pt>
                <c:pt idx="44">
                  <c:v>0.94443999999999995</c:v>
                </c:pt>
                <c:pt idx="45">
                  <c:v>0.94118000000000002</c:v>
                </c:pt>
                <c:pt idx="46">
                  <c:v>0.95365999999999995</c:v>
                </c:pt>
                <c:pt idx="47">
                  <c:v>0.94771000000000005</c:v>
                </c:pt>
                <c:pt idx="48">
                  <c:v>0.94330000000000003</c:v>
                </c:pt>
                <c:pt idx="49">
                  <c:v>0.94118000000000002</c:v>
                </c:pt>
                <c:pt idx="50">
                  <c:v>0.95120000000000005</c:v>
                </c:pt>
                <c:pt idx="51">
                  <c:v>0.95098000000000005</c:v>
                </c:pt>
                <c:pt idx="52">
                  <c:v>0.94681999999999999</c:v>
                </c:pt>
                <c:pt idx="53">
                  <c:v>0.95653999999999995</c:v>
                </c:pt>
                <c:pt idx="54">
                  <c:v>0.94443999999999995</c:v>
                </c:pt>
                <c:pt idx="55">
                  <c:v>0.94443999999999995</c:v>
                </c:pt>
                <c:pt idx="56">
                  <c:v>0.94443999999999995</c:v>
                </c:pt>
                <c:pt idx="57">
                  <c:v>0.94991000000000003</c:v>
                </c:pt>
                <c:pt idx="58">
                  <c:v>0.93484</c:v>
                </c:pt>
                <c:pt idx="59">
                  <c:v>0.94771000000000005</c:v>
                </c:pt>
                <c:pt idx="60">
                  <c:v>0.9486</c:v>
                </c:pt>
                <c:pt idx="61">
                  <c:v>0.94443999999999995</c:v>
                </c:pt>
                <c:pt idx="62">
                  <c:v>0.94443999999999995</c:v>
                </c:pt>
                <c:pt idx="63">
                  <c:v>0.94669000000000003</c:v>
                </c:pt>
                <c:pt idx="64">
                  <c:v>0.94118000000000002</c:v>
                </c:pt>
                <c:pt idx="65">
                  <c:v>0.94771000000000005</c:v>
                </c:pt>
                <c:pt idx="66">
                  <c:v>0.95055999999999996</c:v>
                </c:pt>
                <c:pt idx="67">
                  <c:v>0.94443999999999995</c:v>
                </c:pt>
                <c:pt idx="68">
                  <c:v>0.94118000000000002</c:v>
                </c:pt>
                <c:pt idx="69">
                  <c:v>0.94443999999999995</c:v>
                </c:pt>
                <c:pt idx="70">
                  <c:v>0.94782999999999995</c:v>
                </c:pt>
                <c:pt idx="71">
                  <c:v>0.93137000000000003</c:v>
                </c:pt>
                <c:pt idx="72">
                  <c:v>0.94771000000000005</c:v>
                </c:pt>
                <c:pt idx="73">
                  <c:v>0.94501999999999997</c:v>
                </c:pt>
                <c:pt idx="74">
                  <c:v>0.95098000000000005</c:v>
                </c:pt>
                <c:pt idx="75">
                  <c:v>0.94443999999999995</c:v>
                </c:pt>
                <c:pt idx="76">
                  <c:v>0.94443999999999995</c:v>
                </c:pt>
                <c:pt idx="77">
                  <c:v>0.94771000000000005</c:v>
                </c:pt>
                <c:pt idx="78">
                  <c:v>0.94118000000000002</c:v>
                </c:pt>
                <c:pt idx="79">
                  <c:v>0.94771000000000005</c:v>
                </c:pt>
                <c:pt idx="80">
                  <c:v>0.94360999999999995</c:v>
                </c:pt>
                <c:pt idx="81">
                  <c:v>0.94388000000000005</c:v>
                </c:pt>
                <c:pt idx="82">
                  <c:v>0.95098000000000005</c:v>
                </c:pt>
                <c:pt idx="83">
                  <c:v>0.94771000000000005</c:v>
                </c:pt>
                <c:pt idx="84">
                  <c:v>0.94443999999999995</c:v>
                </c:pt>
                <c:pt idx="85">
                  <c:v>0.94771000000000005</c:v>
                </c:pt>
                <c:pt idx="86">
                  <c:v>0.93611999999999995</c:v>
                </c:pt>
                <c:pt idx="87">
                  <c:v>0.94652000000000003</c:v>
                </c:pt>
                <c:pt idx="88">
                  <c:v>0.93879999999999997</c:v>
                </c:pt>
                <c:pt idx="89">
                  <c:v>0.94771000000000005</c:v>
                </c:pt>
                <c:pt idx="90">
                  <c:v>0.94662000000000002</c:v>
                </c:pt>
                <c:pt idx="91">
                  <c:v>0.95287999999999995</c:v>
                </c:pt>
                <c:pt idx="92">
                  <c:v>0.94443999999999995</c:v>
                </c:pt>
                <c:pt idx="93">
                  <c:v>0.94771000000000005</c:v>
                </c:pt>
                <c:pt idx="94">
                  <c:v>0.94771000000000005</c:v>
                </c:pt>
                <c:pt idx="95">
                  <c:v>0.94771000000000005</c:v>
                </c:pt>
                <c:pt idx="96">
                  <c:v>0.94457000000000002</c:v>
                </c:pt>
                <c:pt idx="97">
                  <c:v>0.94771000000000005</c:v>
                </c:pt>
                <c:pt idx="98">
                  <c:v>0.94711999999999996</c:v>
                </c:pt>
                <c:pt idx="99">
                  <c:v>0.94662999999999997</c:v>
                </c:pt>
                <c:pt idx="100">
                  <c:v>0.94357999999999997</c:v>
                </c:pt>
                <c:pt idx="101">
                  <c:v>0.94118000000000002</c:v>
                </c:pt>
                <c:pt idx="102">
                  <c:v>0.91651000000000005</c:v>
                </c:pt>
                <c:pt idx="103">
                  <c:v>0.94443999999999995</c:v>
                </c:pt>
                <c:pt idx="104">
                  <c:v>0.93791000000000002</c:v>
                </c:pt>
                <c:pt idx="105">
                  <c:v>0.92484</c:v>
                </c:pt>
                <c:pt idx="106">
                  <c:v>0.94443999999999995</c:v>
                </c:pt>
                <c:pt idx="107">
                  <c:v>0.94771000000000005</c:v>
                </c:pt>
                <c:pt idx="108">
                  <c:v>0.93184999999999996</c:v>
                </c:pt>
                <c:pt idx="109">
                  <c:v>0.95098000000000005</c:v>
                </c:pt>
                <c:pt idx="110">
                  <c:v>0.77451000000000003</c:v>
                </c:pt>
              </c:numCache>
            </c:numRef>
          </c:val>
          <c:smooth val="0"/>
          <c:extLst>
            <c:ext xmlns:c16="http://schemas.microsoft.com/office/drawing/2014/chart" uri="{C3380CC4-5D6E-409C-BE32-E72D297353CC}">
              <c16:uniqueId val="{00000000-89F4-A440-A24A-03D91F728BA4}"/>
            </c:ext>
          </c:extLst>
        </c:ser>
        <c:dLbls>
          <c:showLegendKey val="0"/>
          <c:showVal val="0"/>
          <c:showCatName val="0"/>
          <c:showSerName val="0"/>
          <c:showPercent val="0"/>
          <c:showBubbleSize val="0"/>
        </c:dLbls>
        <c:smooth val="0"/>
        <c:axId val="554339200"/>
        <c:axId val="1490879823"/>
      </c:lineChart>
      <c:catAx>
        <c:axId val="55433920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1490879823"/>
        <c:crosses val="autoZero"/>
        <c:auto val="1"/>
        <c:lblAlgn val="ctr"/>
        <c:lblOffset val="100"/>
        <c:tickLblSkip val="10"/>
        <c:noMultiLvlLbl val="0"/>
      </c:catAx>
      <c:valAx>
        <c:axId val="1490879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554339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dirty="0"/>
              <a:t>Mask</a:t>
            </a:r>
            <a:r>
              <a:rPr lang="en-US" baseline="0" dirty="0"/>
              <a:t> Precision per Epoch</a:t>
            </a:r>
            <a:endParaRPr lang="en-US" dirty="0"/>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Sheet1!$R$1</c:f>
              <c:strCache>
                <c:ptCount val="1"/>
                <c:pt idx="0">
                  <c:v>metrics/precision(M)</c:v>
                </c:pt>
              </c:strCache>
            </c:strRef>
          </c:tx>
          <c:spPr>
            <a:ln w="28575" cap="rnd">
              <a:solidFill>
                <a:schemeClr val="accent1"/>
              </a:solidFill>
              <a:round/>
            </a:ln>
            <a:effectLst/>
          </c:spPr>
          <c:marker>
            <c:symbol val="none"/>
          </c:marker>
          <c:val>
            <c:numRef>
              <c:f>Sheet1!$R$2:$R$112</c:f>
              <c:numCache>
                <c:formatCode>General</c:formatCode>
                <c:ptCount val="111"/>
                <c:pt idx="0">
                  <c:v>4.9899999999999996E-3</c:v>
                </c:pt>
                <c:pt idx="1">
                  <c:v>0.121</c:v>
                </c:pt>
                <c:pt idx="2">
                  <c:v>0.17169000000000001</c:v>
                </c:pt>
                <c:pt idx="3">
                  <c:v>0.87387999999999999</c:v>
                </c:pt>
                <c:pt idx="4">
                  <c:v>0.91286</c:v>
                </c:pt>
                <c:pt idx="5">
                  <c:v>0.91779999999999995</c:v>
                </c:pt>
                <c:pt idx="6">
                  <c:v>0.79205000000000003</c:v>
                </c:pt>
                <c:pt idx="7">
                  <c:v>0.83047000000000004</c:v>
                </c:pt>
                <c:pt idx="8">
                  <c:v>0.89683999999999997</c:v>
                </c:pt>
                <c:pt idx="9">
                  <c:v>0.81711999999999996</c:v>
                </c:pt>
                <c:pt idx="10">
                  <c:v>0.94567999999999997</c:v>
                </c:pt>
                <c:pt idx="11">
                  <c:v>0.89190999999999998</c:v>
                </c:pt>
                <c:pt idx="12">
                  <c:v>0.92835000000000001</c:v>
                </c:pt>
                <c:pt idx="13">
                  <c:v>0.87144999999999995</c:v>
                </c:pt>
                <c:pt idx="14">
                  <c:v>0.94189000000000001</c:v>
                </c:pt>
                <c:pt idx="15">
                  <c:v>0.92518999999999996</c:v>
                </c:pt>
                <c:pt idx="16">
                  <c:v>0.93095000000000006</c:v>
                </c:pt>
                <c:pt idx="17">
                  <c:v>0.88944000000000001</c:v>
                </c:pt>
                <c:pt idx="18">
                  <c:v>0.94262999999999997</c:v>
                </c:pt>
                <c:pt idx="19">
                  <c:v>0.93498000000000003</c:v>
                </c:pt>
                <c:pt idx="20">
                  <c:v>0.93333999999999995</c:v>
                </c:pt>
                <c:pt idx="21">
                  <c:v>0.92620999999999998</c:v>
                </c:pt>
                <c:pt idx="22">
                  <c:v>0.93423999999999996</c:v>
                </c:pt>
                <c:pt idx="23">
                  <c:v>0.96177999999999997</c:v>
                </c:pt>
                <c:pt idx="24">
                  <c:v>0.90668000000000004</c:v>
                </c:pt>
                <c:pt idx="25">
                  <c:v>0.93042999999999998</c:v>
                </c:pt>
                <c:pt idx="26">
                  <c:v>0.93423999999999996</c:v>
                </c:pt>
                <c:pt idx="27">
                  <c:v>0.93623999999999996</c:v>
                </c:pt>
                <c:pt idx="28">
                  <c:v>0.91925000000000001</c:v>
                </c:pt>
                <c:pt idx="29">
                  <c:v>0.96560999999999997</c:v>
                </c:pt>
                <c:pt idx="30">
                  <c:v>0.95086000000000004</c:v>
                </c:pt>
                <c:pt idx="31">
                  <c:v>0.93810000000000004</c:v>
                </c:pt>
                <c:pt idx="32">
                  <c:v>0.95974999999999999</c:v>
                </c:pt>
                <c:pt idx="33">
                  <c:v>0.96287999999999996</c:v>
                </c:pt>
                <c:pt idx="34">
                  <c:v>0.96152000000000004</c:v>
                </c:pt>
                <c:pt idx="35">
                  <c:v>0.95750000000000002</c:v>
                </c:pt>
                <c:pt idx="36">
                  <c:v>0.94923000000000002</c:v>
                </c:pt>
                <c:pt idx="37">
                  <c:v>0.95486000000000004</c:v>
                </c:pt>
                <c:pt idx="38">
                  <c:v>0.93525000000000003</c:v>
                </c:pt>
                <c:pt idx="39">
                  <c:v>0.96606000000000003</c:v>
                </c:pt>
                <c:pt idx="40">
                  <c:v>0.96967999999999999</c:v>
                </c:pt>
                <c:pt idx="41">
                  <c:v>0.97487000000000001</c:v>
                </c:pt>
                <c:pt idx="42">
                  <c:v>0.94772999999999996</c:v>
                </c:pt>
                <c:pt idx="43">
                  <c:v>0.95987999999999996</c:v>
                </c:pt>
                <c:pt idx="44">
                  <c:v>0.96433999999999997</c:v>
                </c:pt>
                <c:pt idx="45">
                  <c:v>0.97543999999999997</c:v>
                </c:pt>
                <c:pt idx="46">
                  <c:v>0.95692999999999995</c:v>
                </c:pt>
                <c:pt idx="47">
                  <c:v>0.95465</c:v>
                </c:pt>
                <c:pt idx="48">
                  <c:v>0.94086000000000003</c:v>
                </c:pt>
                <c:pt idx="49">
                  <c:v>0.95860000000000001</c:v>
                </c:pt>
                <c:pt idx="50">
                  <c:v>0.95711000000000002</c:v>
                </c:pt>
                <c:pt idx="51">
                  <c:v>0.95008999999999999</c:v>
                </c:pt>
                <c:pt idx="52">
                  <c:v>0.94750000000000001</c:v>
                </c:pt>
                <c:pt idx="53">
                  <c:v>0.94160999999999995</c:v>
                </c:pt>
                <c:pt idx="54">
                  <c:v>0.96923000000000004</c:v>
                </c:pt>
                <c:pt idx="55">
                  <c:v>0.97111000000000003</c:v>
                </c:pt>
                <c:pt idx="56">
                  <c:v>0.96442000000000005</c:v>
                </c:pt>
                <c:pt idx="57">
                  <c:v>0.95704999999999996</c:v>
                </c:pt>
                <c:pt idx="58">
                  <c:v>0.95318999999999998</c:v>
                </c:pt>
                <c:pt idx="59">
                  <c:v>0.95345000000000002</c:v>
                </c:pt>
                <c:pt idx="60">
                  <c:v>0.96658999999999995</c:v>
                </c:pt>
                <c:pt idx="61">
                  <c:v>0.95455999999999996</c:v>
                </c:pt>
                <c:pt idx="62">
                  <c:v>0.96682000000000001</c:v>
                </c:pt>
                <c:pt idx="63">
                  <c:v>0.96652000000000005</c:v>
                </c:pt>
                <c:pt idx="64">
                  <c:v>0.96652000000000005</c:v>
                </c:pt>
                <c:pt idx="65">
                  <c:v>0.96286000000000005</c:v>
                </c:pt>
                <c:pt idx="66">
                  <c:v>0.95064000000000004</c:v>
                </c:pt>
                <c:pt idx="67">
                  <c:v>0.97297</c:v>
                </c:pt>
                <c:pt idx="68">
                  <c:v>0.96445999999999998</c:v>
                </c:pt>
                <c:pt idx="69">
                  <c:v>0.95565999999999995</c:v>
                </c:pt>
                <c:pt idx="70">
                  <c:v>0.95709999999999995</c:v>
                </c:pt>
                <c:pt idx="71">
                  <c:v>0.96442000000000005</c:v>
                </c:pt>
                <c:pt idx="72">
                  <c:v>0.96248</c:v>
                </c:pt>
                <c:pt idx="73">
                  <c:v>0.96645999999999999</c:v>
                </c:pt>
                <c:pt idx="74">
                  <c:v>0.96603000000000006</c:v>
                </c:pt>
                <c:pt idx="75">
                  <c:v>0.96657000000000004</c:v>
                </c:pt>
                <c:pt idx="76">
                  <c:v>0.96396999999999999</c:v>
                </c:pt>
                <c:pt idx="77">
                  <c:v>0.96965999999999997</c:v>
                </c:pt>
                <c:pt idx="78">
                  <c:v>0.95884000000000003</c:v>
                </c:pt>
                <c:pt idx="79">
                  <c:v>0.95616999999999996</c:v>
                </c:pt>
                <c:pt idx="80">
                  <c:v>0.97294999999999998</c:v>
                </c:pt>
                <c:pt idx="81">
                  <c:v>0.96641999999999995</c:v>
                </c:pt>
                <c:pt idx="82">
                  <c:v>0.96325000000000005</c:v>
                </c:pt>
                <c:pt idx="83">
                  <c:v>0.96506999999999998</c:v>
                </c:pt>
                <c:pt idx="84">
                  <c:v>0.96204999999999996</c:v>
                </c:pt>
                <c:pt idx="85">
                  <c:v>0.96150999999999998</c:v>
                </c:pt>
                <c:pt idx="86">
                  <c:v>0.96943000000000001</c:v>
                </c:pt>
                <c:pt idx="87">
                  <c:v>0.96328999999999998</c:v>
                </c:pt>
                <c:pt idx="88">
                  <c:v>0.96952000000000005</c:v>
                </c:pt>
                <c:pt idx="89">
                  <c:v>0.96972999999999998</c:v>
                </c:pt>
                <c:pt idx="90">
                  <c:v>0.95374999999999999</c:v>
                </c:pt>
                <c:pt idx="91">
                  <c:v>0.95718999999999999</c:v>
                </c:pt>
                <c:pt idx="92">
                  <c:v>0.96799000000000002</c:v>
                </c:pt>
                <c:pt idx="93">
                  <c:v>0.96618999999999999</c:v>
                </c:pt>
                <c:pt idx="94">
                  <c:v>0.96301000000000003</c:v>
                </c:pt>
                <c:pt idx="95">
                  <c:v>0.96584000000000003</c:v>
                </c:pt>
                <c:pt idx="96">
                  <c:v>0.96321999999999997</c:v>
                </c:pt>
                <c:pt idx="97">
                  <c:v>0.95955999999999997</c:v>
                </c:pt>
                <c:pt idx="98">
                  <c:v>0.96331</c:v>
                </c:pt>
                <c:pt idx="99">
                  <c:v>0.96328999999999998</c:v>
                </c:pt>
                <c:pt idx="100">
                  <c:v>0.96640999999999999</c:v>
                </c:pt>
                <c:pt idx="101">
                  <c:v>0.95082</c:v>
                </c:pt>
                <c:pt idx="102">
                  <c:v>0.95896999999999999</c:v>
                </c:pt>
                <c:pt idx="103">
                  <c:v>0.96623000000000003</c:v>
                </c:pt>
                <c:pt idx="104">
                  <c:v>0.94343999999999995</c:v>
                </c:pt>
                <c:pt idx="105">
                  <c:v>0.94120999999999999</c:v>
                </c:pt>
                <c:pt idx="106">
                  <c:v>0.95948999999999995</c:v>
                </c:pt>
                <c:pt idx="107">
                  <c:v>0.96365000000000001</c:v>
                </c:pt>
                <c:pt idx="108">
                  <c:v>0.94338</c:v>
                </c:pt>
                <c:pt idx="109">
                  <c:v>0.95650000000000002</c:v>
                </c:pt>
                <c:pt idx="110">
                  <c:v>0.89554999999999996</c:v>
                </c:pt>
              </c:numCache>
            </c:numRef>
          </c:val>
          <c:smooth val="0"/>
          <c:extLst>
            <c:ext xmlns:c16="http://schemas.microsoft.com/office/drawing/2014/chart" uri="{C3380CC4-5D6E-409C-BE32-E72D297353CC}">
              <c16:uniqueId val="{00000000-5C7A-B448-833D-594AD1AF5837}"/>
            </c:ext>
          </c:extLst>
        </c:ser>
        <c:dLbls>
          <c:showLegendKey val="0"/>
          <c:showVal val="0"/>
          <c:showCatName val="0"/>
          <c:showSerName val="0"/>
          <c:showPercent val="0"/>
          <c:showBubbleSize val="0"/>
        </c:dLbls>
        <c:smooth val="0"/>
        <c:axId val="80021952"/>
        <c:axId val="863884511"/>
      </c:lineChart>
      <c:catAx>
        <c:axId val="8002195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863884511"/>
        <c:crosses val="autoZero"/>
        <c:auto val="1"/>
        <c:lblAlgn val="ctr"/>
        <c:lblOffset val="100"/>
        <c:tickLblSkip val="10"/>
        <c:noMultiLvlLbl val="0"/>
      </c:catAx>
      <c:valAx>
        <c:axId val="8638845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80021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sz="3100" dirty="0"/>
              <a:t>Mask Recall</a:t>
            </a:r>
            <a:r>
              <a:rPr lang="en-US" sz="3100" baseline="0" dirty="0"/>
              <a:t> per Epoch</a:t>
            </a:r>
            <a:endParaRPr lang="en-US" sz="3100" dirty="0"/>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Sheet1!$T$1</c:f>
              <c:strCache>
                <c:ptCount val="1"/>
                <c:pt idx="0">
                  <c:v>metrics/recall(M)</c:v>
                </c:pt>
              </c:strCache>
            </c:strRef>
          </c:tx>
          <c:spPr>
            <a:ln w="28575" cap="rnd">
              <a:solidFill>
                <a:schemeClr val="accent1"/>
              </a:solidFill>
              <a:round/>
            </a:ln>
            <a:effectLst/>
          </c:spPr>
          <c:marker>
            <c:symbol val="none"/>
          </c:marker>
          <c:val>
            <c:numRef>
              <c:f>Sheet1!$T$2:$T$112</c:f>
              <c:numCache>
                <c:formatCode>General</c:formatCode>
                <c:ptCount val="111"/>
                <c:pt idx="0">
                  <c:v>0.56535999999999997</c:v>
                </c:pt>
                <c:pt idx="1">
                  <c:v>0.28431000000000001</c:v>
                </c:pt>
                <c:pt idx="2">
                  <c:v>0.27450999999999998</c:v>
                </c:pt>
                <c:pt idx="3">
                  <c:v>0.82352999999999998</c:v>
                </c:pt>
                <c:pt idx="4">
                  <c:v>0.92434000000000005</c:v>
                </c:pt>
                <c:pt idx="5">
                  <c:v>0.86275000000000002</c:v>
                </c:pt>
                <c:pt idx="6">
                  <c:v>0.74682000000000004</c:v>
                </c:pt>
                <c:pt idx="7">
                  <c:v>0.79412000000000005</c:v>
                </c:pt>
                <c:pt idx="8">
                  <c:v>0.88888999999999996</c:v>
                </c:pt>
                <c:pt idx="9">
                  <c:v>0.90195999999999998</c:v>
                </c:pt>
                <c:pt idx="10">
                  <c:v>0.93464000000000003</c:v>
                </c:pt>
                <c:pt idx="11">
                  <c:v>0.91685000000000005</c:v>
                </c:pt>
                <c:pt idx="12">
                  <c:v>0.93157999999999996</c:v>
                </c:pt>
                <c:pt idx="13">
                  <c:v>0.82352999999999998</c:v>
                </c:pt>
                <c:pt idx="14">
                  <c:v>0.91503000000000001</c:v>
                </c:pt>
                <c:pt idx="15">
                  <c:v>0.91176000000000001</c:v>
                </c:pt>
                <c:pt idx="16">
                  <c:v>0.94118000000000002</c:v>
                </c:pt>
                <c:pt idx="17">
                  <c:v>0.92020999999999997</c:v>
                </c:pt>
                <c:pt idx="18">
                  <c:v>0.93137000000000003</c:v>
                </c:pt>
                <c:pt idx="19">
                  <c:v>0.93986999999999998</c:v>
                </c:pt>
                <c:pt idx="20">
                  <c:v>0.93791000000000002</c:v>
                </c:pt>
                <c:pt idx="21">
                  <c:v>0.93464000000000003</c:v>
                </c:pt>
                <c:pt idx="22">
                  <c:v>0.93464000000000003</c:v>
                </c:pt>
                <c:pt idx="23">
                  <c:v>0.94118000000000002</c:v>
                </c:pt>
                <c:pt idx="24">
                  <c:v>0.94771000000000005</c:v>
                </c:pt>
                <c:pt idx="25">
                  <c:v>0.92157</c:v>
                </c:pt>
                <c:pt idx="26">
                  <c:v>0.93464000000000003</c:v>
                </c:pt>
                <c:pt idx="27">
                  <c:v>0.91830000000000001</c:v>
                </c:pt>
                <c:pt idx="28">
                  <c:v>0.85563999999999996</c:v>
                </c:pt>
                <c:pt idx="29">
                  <c:v>0.94443999999999995</c:v>
                </c:pt>
                <c:pt idx="30">
                  <c:v>0.93791000000000002</c:v>
                </c:pt>
                <c:pt idx="31">
                  <c:v>0.94093000000000004</c:v>
                </c:pt>
                <c:pt idx="32">
                  <c:v>0.93791000000000002</c:v>
                </c:pt>
                <c:pt idx="33">
                  <c:v>0.93255999999999994</c:v>
                </c:pt>
                <c:pt idx="34">
                  <c:v>0.94443999999999995</c:v>
                </c:pt>
                <c:pt idx="35">
                  <c:v>0.93464000000000003</c:v>
                </c:pt>
                <c:pt idx="36">
                  <c:v>0.93137000000000003</c:v>
                </c:pt>
                <c:pt idx="37">
                  <c:v>0.94118000000000002</c:v>
                </c:pt>
                <c:pt idx="38">
                  <c:v>0.89541999999999999</c:v>
                </c:pt>
                <c:pt idx="39">
                  <c:v>0.94118000000000002</c:v>
                </c:pt>
                <c:pt idx="40">
                  <c:v>0.94076000000000004</c:v>
                </c:pt>
                <c:pt idx="41">
                  <c:v>0.92810000000000004</c:v>
                </c:pt>
                <c:pt idx="42">
                  <c:v>0.93791000000000002</c:v>
                </c:pt>
                <c:pt idx="43">
                  <c:v>0.93823000000000001</c:v>
                </c:pt>
                <c:pt idx="44">
                  <c:v>0.94118000000000002</c:v>
                </c:pt>
                <c:pt idx="45">
                  <c:v>0.93791000000000002</c:v>
                </c:pt>
                <c:pt idx="46">
                  <c:v>0.94394</c:v>
                </c:pt>
                <c:pt idx="47">
                  <c:v>0.94443999999999995</c:v>
                </c:pt>
                <c:pt idx="48">
                  <c:v>0.94118000000000002</c:v>
                </c:pt>
                <c:pt idx="49">
                  <c:v>0.93791000000000002</c:v>
                </c:pt>
                <c:pt idx="50">
                  <c:v>0.94793000000000005</c:v>
                </c:pt>
                <c:pt idx="51">
                  <c:v>0.94771000000000005</c:v>
                </c:pt>
                <c:pt idx="52">
                  <c:v>0.94362000000000001</c:v>
                </c:pt>
                <c:pt idx="53">
                  <c:v>0.94852999999999998</c:v>
                </c:pt>
                <c:pt idx="54">
                  <c:v>0.94118000000000002</c:v>
                </c:pt>
                <c:pt idx="55">
                  <c:v>0.94118000000000002</c:v>
                </c:pt>
                <c:pt idx="56">
                  <c:v>0.94118000000000002</c:v>
                </c:pt>
                <c:pt idx="57">
                  <c:v>0.94667000000000001</c:v>
                </c:pt>
                <c:pt idx="58">
                  <c:v>0.93157000000000001</c:v>
                </c:pt>
                <c:pt idx="59">
                  <c:v>0.94443999999999995</c:v>
                </c:pt>
                <c:pt idx="60">
                  <c:v>0.94533999999999996</c:v>
                </c:pt>
                <c:pt idx="61">
                  <c:v>0.94118000000000002</c:v>
                </c:pt>
                <c:pt idx="62">
                  <c:v>0.94118000000000002</c:v>
                </c:pt>
                <c:pt idx="63">
                  <c:v>0.94342999999999999</c:v>
                </c:pt>
                <c:pt idx="64">
                  <c:v>0.93791000000000002</c:v>
                </c:pt>
                <c:pt idx="65">
                  <c:v>0.94443999999999995</c:v>
                </c:pt>
                <c:pt idx="66">
                  <c:v>0.94408000000000003</c:v>
                </c:pt>
                <c:pt idx="67">
                  <c:v>0.94118000000000002</c:v>
                </c:pt>
                <c:pt idx="68">
                  <c:v>0.93791000000000002</c:v>
                </c:pt>
                <c:pt idx="69">
                  <c:v>0.94118000000000002</c:v>
                </c:pt>
                <c:pt idx="70">
                  <c:v>0.94782999999999995</c:v>
                </c:pt>
                <c:pt idx="71">
                  <c:v>0.92810000000000004</c:v>
                </c:pt>
                <c:pt idx="72">
                  <c:v>0.94443999999999995</c:v>
                </c:pt>
                <c:pt idx="73">
                  <c:v>0.94181000000000004</c:v>
                </c:pt>
                <c:pt idx="74">
                  <c:v>0.94771000000000005</c:v>
                </c:pt>
                <c:pt idx="75">
                  <c:v>0.94118000000000002</c:v>
                </c:pt>
                <c:pt idx="76">
                  <c:v>0.94118000000000002</c:v>
                </c:pt>
                <c:pt idx="77">
                  <c:v>0.94443999999999995</c:v>
                </c:pt>
                <c:pt idx="78">
                  <c:v>0.93791000000000002</c:v>
                </c:pt>
                <c:pt idx="79">
                  <c:v>0.94118000000000002</c:v>
                </c:pt>
                <c:pt idx="80">
                  <c:v>0.94033999999999995</c:v>
                </c:pt>
                <c:pt idx="81">
                  <c:v>0.94060999999999995</c:v>
                </c:pt>
                <c:pt idx="82">
                  <c:v>0.94771000000000005</c:v>
                </c:pt>
                <c:pt idx="83">
                  <c:v>0.94443999999999995</c:v>
                </c:pt>
                <c:pt idx="84">
                  <c:v>0.94118000000000002</c:v>
                </c:pt>
                <c:pt idx="85">
                  <c:v>0.94443999999999995</c:v>
                </c:pt>
                <c:pt idx="86">
                  <c:v>0.93284999999999996</c:v>
                </c:pt>
                <c:pt idx="87">
                  <c:v>0.94325000000000003</c:v>
                </c:pt>
                <c:pt idx="88">
                  <c:v>0.93552999999999997</c:v>
                </c:pt>
                <c:pt idx="89">
                  <c:v>0.94443999999999995</c:v>
                </c:pt>
                <c:pt idx="90">
                  <c:v>0.94343999999999995</c:v>
                </c:pt>
                <c:pt idx="91">
                  <c:v>0.94979000000000002</c:v>
                </c:pt>
                <c:pt idx="92">
                  <c:v>0.94118000000000002</c:v>
                </c:pt>
                <c:pt idx="93">
                  <c:v>0.94443999999999995</c:v>
                </c:pt>
                <c:pt idx="94">
                  <c:v>0.94443999999999995</c:v>
                </c:pt>
                <c:pt idx="95">
                  <c:v>0.94443999999999995</c:v>
                </c:pt>
                <c:pt idx="96">
                  <c:v>0.94147999999999998</c:v>
                </c:pt>
                <c:pt idx="97">
                  <c:v>0.94443999999999995</c:v>
                </c:pt>
                <c:pt idx="98">
                  <c:v>0.94386000000000003</c:v>
                </c:pt>
                <c:pt idx="99">
                  <c:v>0.94335999999999998</c:v>
                </c:pt>
                <c:pt idx="100">
                  <c:v>0.94030999999999998</c:v>
                </c:pt>
                <c:pt idx="101">
                  <c:v>0.93791000000000002</c:v>
                </c:pt>
                <c:pt idx="102">
                  <c:v>0.91651000000000005</c:v>
                </c:pt>
                <c:pt idx="103">
                  <c:v>0.94118000000000002</c:v>
                </c:pt>
                <c:pt idx="104">
                  <c:v>0.93464000000000003</c:v>
                </c:pt>
                <c:pt idx="105">
                  <c:v>0.94443999999999995</c:v>
                </c:pt>
                <c:pt idx="106">
                  <c:v>0.94118000000000002</c:v>
                </c:pt>
                <c:pt idx="107">
                  <c:v>0.94443999999999995</c:v>
                </c:pt>
                <c:pt idx="108">
                  <c:v>0.95098000000000005</c:v>
                </c:pt>
                <c:pt idx="109">
                  <c:v>0.94771000000000005</c:v>
                </c:pt>
                <c:pt idx="110">
                  <c:v>0.75656999999999996</c:v>
                </c:pt>
              </c:numCache>
            </c:numRef>
          </c:val>
          <c:smooth val="0"/>
          <c:extLst>
            <c:ext xmlns:c16="http://schemas.microsoft.com/office/drawing/2014/chart" uri="{C3380CC4-5D6E-409C-BE32-E72D297353CC}">
              <c16:uniqueId val="{00000000-245A-7745-B3E0-00DF2E71DC51}"/>
            </c:ext>
          </c:extLst>
        </c:ser>
        <c:dLbls>
          <c:showLegendKey val="0"/>
          <c:showVal val="0"/>
          <c:showCatName val="0"/>
          <c:showSerName val="0"/>
          <c:showPercent val="0"/>
          <c:showBubbleSize val="0"/>
        </c:dLbls>
        <c:smooth val="0"/>
        <c:axId val="561020479"/>
        <c:axId val="2029317856"/>
      </c:lineChart>
      <c:catAx>
        <c:axId val="5610204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2029317856"/>
        <c:crosses val="autoZero"/>
        <c:auto val="1"/>
        <c:lblAlgn val="ctr"/>
        <c:lblOffset val="100"/>
        <c:tickLblSkip val="10"/>
        <c:noMultiLvlLbl val="0"/>
      </c:catAx>
      <c:valAx>
        <c:axId val="202931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561020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dirty="0"/>
              <a:t>mAP50 Regarding Bounding Box per Epoch</a:t>
            </a:r>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Sheet1!$N$1</c:f>
              <c:strCache>
                <c:ptCount val="1"/>
                <c:pt idx="0">
                  <c:v>metrics/mAP50(B)</c:v>
                </c:pt>
              </c:strCache>
            </c:strRef>
          </c:tx>
          <c:spPr>
            <a:ln w="28575" cap="rnd">
              <a:solidFill>
                <a:schemeClr val="accent1"/>
              </a:solidFill>
              <a:round/>
            </a:ln>
            <a:effectLst/>
          </c:spPr>
          <c:marker>
            <c:symbol val="none"/>
          </c:marker>
          <c:val>
            <c:numRef>
              <c:f>Sheet1!$N$2:$N$112</c:f>
              <c:numCache>
                <c:formatCode>General</c:formatCode>
                <c:ptCount val="111"/>
                <c:pt idx="0">
                  <c:v>5.8799999999999998E-3</c:v>
                </c:pt>
                <c:pt idx="1">
                  <c:v>0.12098</c:v>
                </c:pt>
                <c:pt idx="2">
                  <c:v>0.16702</c:v>
                </c:pt>
                <c:pt idx="3">
                  <c:v>0.85758000000000001</c:v>
                </c:pt>
                <c:pt idx="4">
                  <c:v>0.91742000000000001</c:v>
                </c:pt>
                <c:pt idx="5">
                  <c:v>0.87819000000000003</c:v>
                </c:pt>
                <c:pt idx="6">
                  <c:v>0.86558000000000002</c:v>
                </c:pt>
                <c:pt idx="7">
                  <c:v>0.84843000000000002</c:v>
                </c:pt>
                <c:pt idx="8">
                  <c:v>0.90081999999999995</c:v>
                </c:pt>
                <c:pt idx="9">
                  <c:v>0.87804000000000004</c:v>
                </c:pt>
                <c:pt idx="10">
                  <c:v>0.93942999999999999</c:v>
                </c:pt>
                <c:pt idx="11">
                  <c:v>0.91703999999999997</c:v>
                </c:pt>
                <c:pt idx="12">
                  <c:v>0.94191999999999998</c:v>
                </c:pt>
                <c:pt idx="13">
                  <c:v>0.87543000000000004</c:v>
                </c:pt>
                <c:pt idx="14">
                  <c:v>0.95067000000000002</c:v>
                </c:pt>
                <c:pt idx="15">
                  <c:v>0.95204999999999995</c:v>
                </c:pt>
                <c:pt idx="16">
                  <c:v>0.92381000000000002</c:v>
                </c:pt>
                <c:pt idx="17">
                  <c:v>0.94159000000000004</c:v>
                </c:pt>
                <c:pt idx="18">
                  <c:v>0.96065</c:v>
                </c:pt>
                <c:pt idx="19">
                  <c:v>0.94579000000000002</c:v>
                </c:pt>
                <c:pt idx="20">
                  <c:v>0.94342000000000004</c:v>
                </c:pt>
                <c:pt idx="21">
                  <c:v>0.94850999999999996</c:v>
                </c:pt>
                <c:pt idx="22">
                  <c:v>0.95791999999999999</c:v>
                </c:pt>
                <c:pt idx="23">
                  <c:v>0.94244000000000006</c:v>
                </c:pt>
                <c:pt idx="24">
                  <c:v>0.92595000000000005</c:v>
                </c:pt>
                <c:pt idx="25">
                  <c:v>0.94076000000000004</c:v>
                </c:pt>
                <c:pt idx="26">
                  <c:v>0.96148</c:v>
                </c:pt>
                <c:pt idx="27">
                  <c:v>0.94147999999999998</c:v>
                </c:pt>
                <c:pt idx="28">
                  <c:v>0.86336999999999997</c:v>
                </c:pt>
                <c:pt idx="29">
                  <c:v>0.95082999999999995</c:v>
                </c:pt>
                <c:pt idx="30">
                  <c:v>0.96475999999999995</c:v>
                </c:pt>
                <c:pt idx="31">
                  <c:v>0.94289000000000001</c:v>
                </c:pt>
                <c:pt idx="32">
                  <c:v>0.96474000000000004</c:v>
                </c:pt>
                <c:pt idx="33">
                  <c:v>0.95316000000000001</c:v>
                </c:pt>
                <c:pt idx="34">
                  <c:v>0.94703999999999999</c:v>
                </c:pt>
                <c:pt idx="35">
                  <c:v>0.95887999999999995</c:v>
                </c:pt>
                <c:pt idx="36">
                  <c:v>0.95691999999999999</c:v>
                </c:pt>
                <c:pt idx="37">
                  <c:v>0.95970999999999995</c:v>
                </c:pt>
                <c:pt idx="38">
                  <c:v>0.94532000000000005</c:v>
                </c:pt>
                <c:pt idx="39">
                  <c:v>0.96603000000000006</c:v>
                </c:pt>
                <c:pt idx="40">
                  <c:v>0.96899000000000002</c:v>
                </c:pt>
                <c:pt idx="41">
                  <c:v>0.96033000000000002</c:v>
                </c:pt>
                <c:pt idx="42">
                  <c:v>0.96479000000000004</c:v>
                </c:pt>
                <c:pt idx="43">
                  <c:v>0.95916000000000001</c:v>
                </c:pt>
                <c:pt idx="44">
                  <c:v>0.96589999999999998</c:v>
                </c:pt>
                <c:pt idx="45">
                  <c:v>0.96813000000000005</c:v>
                </c:pt>
                <c:pt idx="46">
                  <c:v>0.95674999999999999</c:v>
                </c:pt>
                <c:pt idx="47">
                  <c:v>0.96962000000000004</c:v>
                </c:pt>
                <c:pt idx="48">
                  <c:v>0.96362000000000003</c:v>
                </c:pt>
                <c:pt idx="49">
                  <c:v>0.95952000000000004</c:v>
                </c:pt>
                <c:pt idx="50">
                  <c:v>0.96460000000000001</c:v>
                </c:pt>
                <c:pt idx="51">
                  <c:v>0.96023999999999998</c:v>
                </c:pt>
                <c:pt idx="52">
                  <c:v>0.96089000000000002</c:v>
                </c:pt>
                <c:pt idx="53">
                  <c:v>0.96955000000000002</c:v>
                </c:pt>
                <c:pt idx="54">
                  <c:v>0.96221000000000001</c:v>
                </c:pt>
                <c:pt idx="55">
                  <c:v>0.96557999999999999</c:v>
                </c:pt>
                <c:pt idx="56">
                  <c:v>0.96165</c:v>
                </c:pt>
                <c:pt idx="57">
                  <c:v>0.96608000000000005</c:v>
                </c:pt>
                <c:pt idx="58">
                  <c:v>0.96082000000000001</c:v>
                </c:pt>
                <c:pt idx="59">
                  <c:v>0.96462999999999999</c:v>
                </c:pt>
                <c:pt idx="60">
                  <c:v>0.96508000000000005</c:v>
                </c:pt>
                <c:pt idx="61">
                  <c:v>0.96272999999999997</c:v>
                </c:pt>
                <c:pt idx="62">
                  <c:v>0.96575999999999995</c:v>
                </c:pt>
                <c:pt idx="63">
                  <c:v>0.96889000000000003</c:v>
                </c:pt>
                <c:pt idx="64">
                  <c:v>0.96389999999999998</c:v>
                </c:pt>
                <c:pt idx="65">
                  <c:v>0.96840000000000004</c:v>
                </c:pt>
                <c:pt idx="66">
                  <c:v>0.96697</c:v>
                </c:pt>
                <c:pt idx="67">
                  <c:v>0.96936</c:v>
                </c:pt>
                <c:pt idx="68">
                  <c:v>0.96494000000000002</c:v>
                </c:pt>
                <c:pt idx="69">
                  <c:v>0.96584999999999999</c:v>
                </c:pt>
                <c:pt idx="70">
                  <c:v>0.96987999999999996</c:v>
                </c:pt>
                <c:pt idx="71">
                  <c:v>0.96821999999999997</c:v>
                </c:pt>
                <c:pt idx="72">
                  <c:v>0.97043999999999997</c:v>
                </c:pt>
                <c:pt idx="73">
                  <c:v>0.97470000000000001</c:v>
                </c:pt>
                <c:pt idx="74">
                  <c:v>0.9698</c:v>
                </c:pt>
                <c:pt idx="75">
                  <c:v>0.96855999999999998</c:v>
                </c:pt>
                <c:pt idx="76">
                  <c:v>0.96702999999999995</c:v>
                </c:pt>
                <c:pt idx="77">
                  <c:v>0.96680999999999995</c:v>
                </c:pt>
                <c:pt idx="78">
                  <c:v>0.96648999999999996</c:v>
                </c:pt>
                <c:pt idx="79">
                  <c:v>0.96609999999999996</c:v>
                </c:pt>
                <c:pt idx="80">
                  <c:v>0.96670999999999996</c:v>
                </c:pt>
                <c:pt idx="81">
                  <c:v>0.96560000000000001</c:v>
                </c:pt>
                <c:pt idx="82">
                  <c:v>0.97124999999999995</c:v>
                </c:pt>
                <c:pt idx="83">
                  <c:v>0.97018000000000004</c:v>
                </c:pt>
                <c:pt idx="84">
                  <c:v>0.96736</c:v>
                </c:pt>
                <c:pt idx="85">
                  <c:v>0.96450000000000002</c:v>
                </c:pt>
                <c:pt idx="86">
                  <c:v>0.96636999999999995</c:v>
                </c:pt>
                <c:pt idx="87">
                  <c:v>0.96296999999999999</c:v>
                </c:pt>
                <c:pt idx="88">
                  <c:v>0.96723999999999999</c:v>
                </c:pt>
                <c:pt idx="89">
                  <c:v>0.96952000000000005</c:v>
                </c:pt>
                <c:pt idx="90">
                  <c:v>0.96797999999999995</c:v>
                </c:pt>
                <c:pt idx="91">
                  <c:v>0.96943000000000001</c:v>
                </c:pt>
                <c:pt idx="92">
                  <c:v>0.97143999999999997</c:v>
                </c:pt>
                <c:pt idx="93">
                  <c:v>0.96567999999999998</c:v>
                </c:pt>
                <c:pt idx="94">
                  <c:v>0.97024999999999995</c:v>
                </c:pt>
                <c:pt idx="95">
                  <c:v>0.96967000000000003</c:v>
                </c:pt>
                <c:pt idx="96">
                  <c:v>0.96604000000000001</c:v>
                </c:pt>
                <c:pt idx="97">
                  <c:v>0.96728999999999998</c:v>
                </c:pt>
                <c:pt idx="98">
                  <c:v>0.96750000000000003</c:v>
                </c:pt>
                <c:pt idx="99">
                  <c:v>0.96738000000000002</c:v>
                </c:pt>
                <c:pt idx="100">
                  <c:v>0.96136999999999995</c:v>
                </c:pt>
                <c:pt idx="101">
                  <c:v>0.95582999999999996</c:v>
                </c:pt>
                <c:pt idx="102">
                  <c:v>0.95230999999999999</c:v>
                </c:pt>
                <c:pt idx="103">
                  <c:v>0.96274999999999999</c:v>
                </c:pt>
                <c:pt idx="104">
                  <c:v>0.96240999999999999</c:v>
                </c:pt>
                <c:pt idx="105">
                  <c:v>0.96369000000000005</c:v>
                </c:pt>
                <c:pt idx="106">
                  <c:v>0.9617</c:v>
                </c:pt>
                <c:pt idx="107">
                  <c:v>0.96528999999999998</c:v>
                </c:pt>
                <c:pt idx="108">
                  <c:v>0.96601999999999999</c:v>
                </c:pt>
                <c:pt idx="109">
                  <c:v>0.96758999999999995</c:v>
                </c:pt>
                <c:pt idx="110">
                  <c:v>0.80373000000000006</c:v>
                </c:pt>
              </c:numCache>
            </c:numRef>
          </c:val>
          <c:smooth val="0"/>
          <c:extLst>
            <c:ext xmlns:c16="http://schemas.microsoft.com/office/drawing/2014/chart" uri="{C3380CC4-5D6E-409C-BE32-E72D297353CC}">
              <c16:uniqueId val="{00000000-1117-904E-A713-298C1A9C2AF3}"/>
            </c:ext>
          </c:extLst>
        </c:ser>
        <c:dLbls>
          <c:showLegendKey val="0"/>
          <c:showVal val="0"/>
          <c:showCatName val="0"/>
          <c:showSerName val="0"/>
          <c:showPercent val="0"/>
          <c:showBubbleSize val="0"/>
        </c:dLbls>
        <c:smooth val="0"/>
        <c:axId val="1118092335"/>
        <c:axId val="561661231"/>
      </c:lineChart>
      <c:catAx>
        <c:axId val="111809233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561661231"/>
        <c:crosses val="autoZero"/>
        <c:auto val="1"/>
        <c:lblAlgn val="ctr"/>
        <c:lblOffset val="100"/>
        <c:tickLblSkip val="10"/>
        <c:noMultiLvlLbl val="0"/>
      </c:catAx>
      <c:valAx>
        <c:axId val="561661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1118092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dirty="0"/>
              <a:t>mAP50-95 Regarding Bounding Box per Epoch</a:t>
            </a:r>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Sheet1!$P$1</c:f>
              <c:strCache>
                <c:ptCount val="1"/>
                <c:pt idx="0">
                  <c:v>metrics/mAP50-95(B)</c:v>
                </c:pt>
              </c:strCache>
            </c:strRef>
          </c:tx>
          <c:spPr>
            <a:ln w="28575" cap="rnd">
              <a:solidFill>
                <a:schemeClr val="accent1"/>
              </a:solidFill>
              <a:round/>
            </a:ln>
            <a:effectLst/>
          </c:spPr>
          <c:marker>
            <c:symbol val="none"/>
          </c:marker>
          <c:val>
            <c:numRef>
              <c:f>Sheet1!$P$2:$P$112</c:f>
              <c:numCache>
                <c:formatCode>General</c:formatCode>
                <c:ptCount val="111"/>
                <c:pt idx="0">
                  <c:v>2.7100000000000002E-3</c:v>
                </c:pt>
                <c:pt idx="1">
                  <c:v>3.0810000000000001E-2</c:v>
                </c:pt>
                <c:pt idx="2">
                  <c:v>5.722E-2</c:v>
                </c:pt>
                <c:pt idx="3">
                  <c:v>0.60711000000000004</c:v>
                </c:pt>
                <c:pt idx="4">
                  <c:v>0.75458999999999998</c:v>
                </c:pt>
                <c:pt idx="5">
                  <c:v>0.68281999999999998</c:v>
                </c:pt>
                <c:pt idx="6">
                  <c:v>0.64929000000000003</c:v>
                </c:pt>
                <c:pt idx="7">
                  <c:v>0.58482999999999996</c:v>
                </c:pt>
                <c:pt idx="8">
                  <c:v>0.71375999999999995</c:v>
                </c:pt>
                <c:pt idx="9">
                  <c:v>0.64290999999999998</c:v>
                </c:pt>
                <c:pt idx="10">
                  <c:v>0.81022000000000005</c:v>
                </c:pt>
                <c:pt idx="11">
                  <c:v>0.75641999999999998</c:v>
                </c:pt>
                <c:pt idx="12">
                  <c:v>0.82094</c:v>
                </c:pt>
                <c:pt idx="13">
                  <c:v>0.68888000000000005</c:v>
                </c:pt>
                <c:pt idx="14">
                  <c:v>0.78725999999999996</c:v>
                </c:pt>
                <c:pt idx="15">
                  <c:v>0.81089999999999995</c:v>
                </c:pt>
                <c:pt idx="16">
                  <c:v>0.80493000000000003</c:v>
                </c:pt>
                <c:pt idx="17">
                  <c:v>0.82669999999999999</c:v>
                </c:pt>
                <c:pt idx="18">
                  <c:v>0.82493000000000005</c:v>
                </c:pt>
                <c:pt idx="19">
                  <c:v>0.81450999999999996</c:v>
                </c:pt>
                <c:pt idx="20">
                  <c:v>0.80164999999999997</c:v>
                </c:pt>
                <c:pt idx="21">
                  <c:v>0.82352000000000003</c:v>
                </c:pt>
                <c:pt idx="22">
                  <c:v>0.83348</c:v>
                </c:pt>
                <c:pt idx="23">
                  <c:v>0.81067</c:v>
                </c:pt>
                <c:pt idx="24">
                  <c:v>0.78876000000000002</c:v>
                </c:pt>
                <c:pt idx="25">
                  <c:v>0.80703000000000003</c:v>
                </c:pt>
                <c:pt idx="26">
                  <c:v>0.84065000000000001</c:v>
                </c:pt>
                <c:pt idx="27">
                  <c:v>0.75097999999999998</c:v>
                </c:pt>
                <c:pt idx="28">
                  <c:v>0.71584999999999999</c:v>
                </c:pt>
                <c:pt idx="29">
                  <c:v>0.84984999999999999</c:v>
                </c:pt>
                <c:pt idx="30">
                  <c:v>0.83184000000000002</c:v>
                </c:pt>
                <c:pt idx="31">
                  <c:v>0.82748999999999995</c:v>
                </c:pt>
                <c:pt idx="32">
                  <c:v>0.84933999999999998</c:v>
                </c:pt>
                <c:pt idx="33">
                  <c:v>0.82645999999999997</c:v>
                </c:pt>
                <c:pt idx="34">
                  <c:v>0.83894000000000002</c:v>
                </c:pt>
                <c:pt idx="35">
                  <c:v>0.83928000000000003</c:v>
                </c:pt>
                <c:pt idx="36">
                  <c:v>0.82506000000000002</c:v>
                </c:pt>
                <c:pt idx="37">
                  <c:v>0.85097</c:v>
                </c:pt>
                <c:pt idx="38">
                  <c:v>0.83235999999999999</c:v>
                </c:pt>
                <c:pt idx="39">
                  <c:v>0.83989000000000003</c:v>
                </c:pt>
                <c:pt idx="40">
                  <c:v>0.84996000000000005</c:v>
                </c:pt>
                <c:pt idx="41">
                  <c:v>0.82959000000000005</c:v>
                </c:pt>
                <c:pt idx="42">
                  <c:v>0.83850999999999998</c:v>
                </c:pt>
                <c:pt idx="43">
                  <c:v>0.84416000000000002</c:v>
                </c:pt>
                <c:pt idx="44">
                  <c:v>0.84933000000000003</c:v>
                </c:pt>
                <c:pt idx="45">
                  <c:v>0.86604000000000003</c:v>
                </c:pt>
                <c:pt idx="46">
                  <c:v>0.85440000000000005</c:v>
                </c:pt>
                <c:pt idx="47">
                  <c:v>0.86614999999999998</c:v>
                </c:pt>
                <c:pt idx="48">
                  <c:v>0.86612</c:v>
                </c:pt>
                <c:pt idx="49">
                  <c:v>0.83601000000000003</c:v>
                </c:pt>
                <c:pt idx="50">
                  <c:v>0.86802000000000001</c:v>
                </c:pt>
                <c:pt idx="51">
                  <c:v>0.86095999999999995</c:v>
                </c:pt>
                <c:pt idx="52">
                  <c:v>0.85026999999999997</c:v>
                </c:pt>
                <c:pt idx="53">
                  <c:v>0.85309000000000001</c:v>
                </c:pt>
                <c:pt idx="54">
                  <c:v>0.84753999999999996</c:v>
                </c:pt>
                <c:pt idx="55">
                  <c:v>0.86146</c:v>
                </c:pt>
                <c:pt idx="56">
                  <c:v>0.86697999999999997</c:v>
                </c:pt>
                <c:pt idx="57">
                  <c:v>0.86358000000000001</c:v>
                </c:pt>
                <c:pt idx="58">
                  <c:v>0.85338000000000003</c:v>
                </c:pt>
                <c:pt idx="59">
                  <c:v>0.85853000000000002</c:v>
                </c:pt>
                <c:pt idx="60">
                  <c:v>0.86953000000000003</c:v>
                </c:pt>
                <c:pt idx="61">
                  <c:v>0.871</c:v>
                </c:pt>
                <c:pt idx="62">
                  <c:v>0.85746</c:v>
                </c:pt>
                <c:pt idx="63">
                  <c:v>0.86975999999999998</c:v>
                </c:pt>
                <c:pt idx="64">
                  <c:v>0.86467000000000005</c:v>
                </c:pt>
                <c:pt idx="65">
                  <c:v>0.86355000000000004</c:v>
                </c:pt>
                <c:pt idx="66">
                  <c:v>0.86472000000000004</c:v>
                </c:pt>
                <c:pt idx="67">
                  <c:v>0.87860000000000005</c:v>
                </c:pt>
                <c:pt idx="68">
                  <c:v>0.84926000000000001</c:v>
                </c:pt>
                <c:pt idx="69">
                  <c:v>0.86219000000000001</c:v>
                </c:pt>
                <c:pt idx="70">
                  <c:v>0.87482000000000004</c:v>
                </c:pt>
                <c:pt idx="71">
                  <c:v>0.87572000000000005</c:v>
                </c:pt>
                <c:pt idx="72">
                  <c:v>0.87461</c:v>
                </c:pt>
                <c:pt idx="73">
                  <c:v>0.87661</c:v>
                </c:pt>
                <c:pt idx="74">
                  <c:v>0.86899000000000004</c:v>
                </c:pt>
                <c:pt idx="75">
                  <c:v>0.87070000000000003</c:v>
                </c:pt>
                <c:pt idx="76">
                  <c:v>0.87478</c:v>
                </c:pt>
                <c:pt idx="77">
                  <c:v>0.86926000000000003</c:v>
                </c:pt>
                <c:pt idx="78">
                  <c:v>0.87053000000000003</c:v>
                </c:pt>
                <c:pt idx="79">
                  <c:v>0.87261</c:v>
                </c:pt>
                <c:pt idx="80">
                  <c:v>0.88083</c:v>
                </c:pt>
                <c:pt idx="81">
                  <c:v>0.87063999999999997</c:v>
                </c:pt>
                <c:pt idx="82">
                  <c:v>0.88675999999999999</c:v>
                </c:pt>
                <c:pt idx="83">
                  <c:v>0.87782000000000004</c:v>
                </c:pt>
                <c:pt idx="84">
                  <c:v>0.86895999999999995</c:v>
                </c:pt>
                <c:pt idx="85">
                  <c:v>0.87014999999999998</c:v>
                </c:pt>
                <c:pt idx="86">
                  <c:v>0.88144999999999996</c:v>
                </c:pt>
                <c:pt idx="87">
                  <c:v>0.87241999999999997</c:v>
                </c:pt>
                <c:pt idx="88">
                  <c:v>0.87099000000000004</c:v>
                </c:pt>
                <c:pt idx="89">
                  <c:v>0.88527999999999996</c:v>
                </c:pt>
                <c:pt idx="90">
                  <c:v>0.88168000000000002</c:v>
                </c:pt>
                <c:pt idx="91">
                  <c:v>0.87909000000000004</c:v>
                </c:pt>
                <c:pt idx="92">
                  <c:v>0.88058999999999998</c:v>
                </c:pt>
                <c:pt idx="93">
                  <c:v>0.86946000000000001</c:v>
                </c:pt>
                <c:pt idx="94">
                  <c:v>0.88131000000000004</c:v>
                </c:pt>
                <c:pt idx="95">
                  <c:v>0.88488</c:v>
                </c:pt>
                <c:pt idx="96">
                  <c:v>0.87829000000000002</c:v>
                </c:pt>
                <c:pt idx="97">
                  <c:v>0.88485000000000003</c:v>
                </c:pt>
                <c:pt idx="98">
                  <c:v>0.88575000000000004</c:v>
                </c:pt>
                <c:pt idx="99">
                  <c:v>0.88404000000000005</c:v>
                </c:pt>
                <c:pt idx="100">
                  <c:v>0.83853999999999995</c:v>
                </c:pt>
                <c:pt idx="101">
                  <c:v>0.80134000000000005</c:v>
                </c:pt>
                <c:pt idx="102">
                  <c:v>0.81208000000000002</c:v>
                </c:pt>
                <c:pt idx="103">
                  <c:v>0.85504000000000002</c:v>
                </c:pt>
                <c:pt idx="104">
                  <c:v>0.84584000000000004</c:v>
                </c:pt>
                <c:pt idx="105">
                  <c:v>0.85589999999999999</c:v>
                </c:pt>
                <c:pt idx="106">
                  <c:v>0.86443000000000003</c:v>
                </c:pt>
                <c:pt idx="107">
                  <c:v>0.87292999999999998</c:v>
                </c:pt>
                <c:pt idx="108">
                  <c:v>0.86651</c:v>
                </c:pt>
                <c:pt idx="109">
                  <c:v>0.88099000000000005</c:v>
                </c:pt>
                <c:pt idx="110">
                  <c:v>0.61980999999999997</c:v>
                </c:pt>
              </c:numCache>
            </c:numRef>
          </c:val>
          <c:smooth val="0"/>
          <c:extLst>
            <c:ext xmlns:c16="http://schemas.microsoft.com/office/drawing/2014/chart" uri="{C3380CC4-5D6E-409C-BE32-E72D297353CC}">
              <c16:uniqueId val="{00000000-F87F-F84D-8FF2-60E0A0CA2DD9}"/>
            </c:ext>
          </c:extLst>
        </c:ser>
        <c:dLbls>
          <c:showLegendKey val="0"/>
          <c:showVal val="0"/>
          <c:showCatName val="0"/>
          <c:showSerName val="0"/>
          <c:showPercent val="0"/>
          <c:showBubbleSize val="0"/>
        </c:dLbls>
        <c:smooth val="0"/>
        <c:axId val="347300816"/>
        <c:axId val="347730800"/>
      </c:lineChart>
      <c:catAx>
        <c:axId val="34730081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347730800"/>
        <c:crosses val="autoZero"/>
        <c:auto val="1"/>
        <c:lblAlgn val="ctr"/>
        <c:lblOffset val="100"/>
        <c:tickLblSkip val="10"/>
        <c:noMultiLvlLbl val="0"/>
      </c:catAx>
      <c:valAx>
        <c:axId val="347730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347300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dirty="0"/>
              <a:t>mAP50 Regarding Mask</a:t>
            </a:r>
            <a:r>
              <a:rPr lang="en-US" baseline="0" dirty="0"/>
              <a:t> per Epoch</a:t>
            </a:r>
            <a:endParaRPr lang="en-US" dirty="0"/>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Sheet1!$V$1</c:f>
              <c:strCache>
                <c:ptCount val="1"/>
                <c:pt idx="0">
                  <c:v>metrics/mAP50(M)</c:v>
                </c:pt>
              </c:strCache>
            </c:strRef>
          </c:tx>
          <c:spPr>
            <a:ln w="28575" cap="rnd">
              <a:solidFill>
                <a:schemeClr val="accent1"/>
              </a:solidFill>
              <a:round/>
            </a:ln>
            <a:effectLst/>
          </c:spPr>
          <c:marker>
            <c:symbol val="none"/>
          </c:marker>
          <c:val>
            <c:numRef>
              <c:f>Sheet1!$V$2:$V$112</c:f>
              <c:numCache>
                <c:formatCode>General</c:formatCode>
                <c:ptCount val="111"/>
                <c:pt idx="0">
                  <c:v>3.79E-3</c:v>
                </c:pt>
                <c:pt idx="1">
                  <c:v>7.6170000000000002E-2</c:v>
                </c:pt>
                <c:pt idx="2">
                  <c:v>0.11594</c:v>
                </c:pt>
                <c:pt idx="3">
                  <c:v>0.83752000000000004</c:v>
                </c:pt>
                <c:pt idx="4">
                  <c:v>0.91825000000000001</c:v>
                </c:pt>
                <c:pt idx="5">
                  <c:v>0.87107999999999997</c:v>
                </c:pt>
                <c:pt idx="6">
                  <c:v>0.80132999999999999</c:v>
                </c:pt>
                <c:pt idx="7">
                  <c:v>0.81581000000000004</c:v>
                </c:pt>
                <c:pt idx="8">
                  <c:v>0.89114000000000004</c:v>
                </c:pt>
                <c:pt idx="9">
                  <c:v>0.86738000000000004</c:v>
                </c:pt>
                <c:pt idx="10">
                  <c:v>0.93393000000000004</c:v>
                </c:pt>
                <c:pt idx="11">
                  <c:v>0.90873000000000004</c:v>
                </c:pt>
                <c:pt idx="12">
                  <c:v>0.93071000000000004</c:v>
                </c:pt>
                <c:pt idx="13">
                  <c:v>0.87412000000000001</c:v>
                </c:pt>
                <c:pt idx="14">
                  <c:v>0.94018000000000002</c:v>
                </c:pt>
                <c:pt idx="15">
                  <c:v>0.94327000000000005</c:v>
                </c:pt>
                <c:pt idx="16">
                  <c:v>0.92396</c:v>
                </c:pt>
                <c:pt idx="17">
                  <c:v>0.92908000000000002</c:v>
                </c:pt>
                <c:pt idx="18">
                  <c:v>0.94208000000000003</c:v>
                </c:pt>
                <c:pt idx="19">
                  <c:v>0.93522000000000005</c:v>
                </c:pt>
                <c:pt idx="20">
                  <c:v>0.92798000000000003</c:v>
                </c:pt>
                <c:pt idx="21">
                  <c:v>0.94186000000000003</c:v>
                </c:pt>
                <c:pt idx="22">
                  <c:v>0.94589000000000001</c:v>
                </c:pt>
                <c:pt idx="23">
                  <c:v>0.93642999999999998</c:v>
                </c:pt>
                <c:pt idx="24">
                  <c:v>0.93323</c:v>
                </c:pt>
                <c:pt idx="25">
                  <c:v>0.93371000000000004</c:v>
                </c:pt>
                <c:pt idx="26">
                  <c:v>0.95404999999999995</c:v>
                </c:pt>
                <c:pt idx="27">
                  <c:v>0.93730999999999998</c:v>
                </c:pt>
                <c:pt idx="28">
                  <c:v>0.85294999999999999</c:v>
                </c:pt>
                <c:pt idx="29">
                  <c:v>0.94635000000000002</c:v>
                </c:pt>
                <c:pt idx="30">
                  <c:v>0.95248999999999995</c:v>
                </c:pt>
                <c:pt idx="31">
                  <c:v>0.93645</c:v>
                </c:pt>
                <c:pt idx="32">
                  <c:v>0.95689000000000002</c:v>
                </c:pt>
                <c:pt idx="33">
                  <c:v>0.94833999999999996</c:v>
                </c:pt>
                <c:pt idx="34">
                  <c:v>0.93781999999999999</c:v>
                </c:pt>
                <c:pt idx="35">
                  <c:v>0.95094999999999996</c:v>
                </c:pt>
                <c:pt idx="36">
                  <c:v>0.94713000000000003</c:v>
                </c:pt>
                <c:pt idx="37">
                  <c:v>0.95479000000000003</c:v>
                </c:pt>
                <c:pt idx="38">
                  <c:v>0.93752000000000002</c:v>
                </c:pt>
                <c:pt idx="39">
                  <c:v>0.95706999999999998</c:v>
                </c:pt>
                <c:pt idx="40">
                  <c:v>0.95606999999999998</c:v>
                </c:pt>
                <c:pt idx="41">
                  <c:v>0.94918000000000002</c:v>
                </c:pt>
                <c:pt idx="42">
                  <c:v>0.95452000000000004</c:v>
                </c:pt>
                <c:pt idx="43">
                  <c:v>0.95211000000000001</c:v>
                </c:pt>
                <c:pt idx="44">
                  <c:v>0.96028000000000002</c:v>
                </c:pt>
                <c:pt idx="45">
                  <c:v>0.96216999999999997</c:v>
                </c:pt>
                <c:pt idx="46">
                  <c:v>0.95164000000000004</c:v>
                </c:pt>
                <c:pt idx="47">
                  <c:v>0.96657999999999999</c:v>
                </c:pt>
                <c:pt idx="48">
                  <c:v>0.95825000000000005</c:v>
                </c:pt>
                <c:pt idx="49">
                  <c:v>0.95518000000000003</c:v>
                </c:pt>
                <c:pt idx="50">
                  <c:v>0.96065999999999996</c:v>
                </c:pt>
                <c:pt idx="51">
                  <c:v>0.95638999999999996</c:v>
                </c:pt>
                <c:pt idx="52">
                  <c:v>0.9546</c:v>
                </c:pt>
                <c:pt idx="53">
                  <c:v>0.96009</c:v>
                </c:pt>
                <c:pt idx="54">
                  <c:v>0.95369999999999999</c:v>
                </c:pt>
                <c:pt idx="55">
                  <c:v>0.95842000000000005</c:v>
                </c:pt>
                <c:pt idx="56">
                  <c:v>0.95767000000000002</c:v>
                </c:pt>
                <c:pt idx="57">
                  <c:v>0.96174000000000004</c:v>
                </c:pt>
                <c:pt idx="58">
                  <c:v>0.95404</c:v>
                </c:pt>
                <c:pt idx="59">
                  <c:v>0.96060000000000001</c:v>
                </c:pt>
                <c:pt idx="60">
                  <c:v>0.96004999999999996</c:v>
                </c:pt>
                <c:pt idx="61">
                  <c:v>0.95933000000000002</c:v>
                </c:pt>
                <c:pt idx="62">
                  <c:v>0.96333999999999997</c:v>
                </c:pt>
                <c:pt idx="63">
                  <c:v>0.96103000000000005</c:v>
                </c:pt>
                <c:pt idx="64">
                  <c:v>0.95721000000000001</c:v>
                </c:pt>
                <c:pt idx="65">
                  <c:v>0.96462999999999999</c:v>
                </c:pt>
                <c:pt idx="66">
                  <c:v>0.95628000000000002</c:v>
                </c:pt>
                <c:pt idx="67">
                  <c:v>0.96586000000000005</c:v>
                </c:pt>
                <c:pt idx="68">
                  <c:v>0.95648999999999995</c:v>
                </c:pt>
                <c:pt idx="69">
                  <c:v>0.96036999999999995</c:v>
                </c:pt>
                <c:pt idx="70">
                  <c:v>0.96677999999999997</c:v>
                </c:pt>
                <c:pt idx="71">
                  <c:v>0.96358999999999995</c:v>
                </c:pt>
                <c:pt idx="72">
                  <c:v>0.96203000000000005</c:v>
                </c:pt>
                <c:pt idx="73">
                  <c:v>0.96906000000000003</c:v>
                </c:pt>
                <c:pt idx="74">
                  <c:v>0.96570999999999996</c:v>
                </c:pt>
                <c:pt idx="75">
                  <c:v>0.96189000000000002</c:v>
                </c:pt>
                <c:pt idx="76">
                  <c:v>0.96189000000000002</c:v>
                </c:pt>
                <c:pt idx="77">
                  <c:v>0.96247000000000005</c:v>
                </c:pt>
                <c:pt idx="78">
                  <c:v>0.95808000000000004</c:v>
                </c:pt>
                <c:pt idx="79">
                  <c:v>0.95718000000000003</c:v>
                </c:pt>
                <c:pt idx="80">
                  <c:v>0.96155000000000002</c:v>
                </c:pt>
                <c:pt idx="81">
                  <c:v>0.96031999999999995</c:v>
                </c:pt>
                <c:pt idx="82">
                  <c:v>0.96652000000000005</c:v>
                </c:pt>
                <c:pt idx="83">
                  <c:v>0.96438000000000001</c:v>
                </c:pt>
                <c:pt idx="84">
                  <c:v>0.96272000000000002</c:v>
                </c:pt>
                <c:pt idx="85">
                  <c:v>0.96162999999999998</c:v>
                </c:pt>
                <c:pt idx="86">
                  <c:v>0.96226</c:v>
                </c:pt>
                <c:pt idx="87">
                  <c:v>0.95804999999999996</c:v>
                </c:pt>
                <c:pt idx="88">
                  <c:v>0.96186000000000005</c:v>
                </c:pt>
                <c:pt idx="89">
                  <c:v>0.96618000000000004</c:v>
                </c:pt>
                <c:pt idx="90">
                  <c:v>0.96214999999999995</c:v>
                </c:pt>
                <c:pt idx="91">
                  <c:v>0.96416000000000002</c:v>
                </c:pt>
                <c:pt idx="92">
                  <c:v>0.96635000000000004</c:v>
                </c:pt>
                <c:pt idx="93">
                  <c:v>0.96360000000000001</c:v>
                </c:pt>
                <c:pt idx="94">
                  <c:v>0.96631999999999996</c:v>
                </c:pt>
                <c:pt idx="95">
                  <c:v>0.96594999999999998</c:v>
                </c:pt>
                <c:pt idx="96">
                  <c:v>0.96377999999999997</c:v>
                </c:pt>
                <c:pt idx="97">
                  <c:v>0.96209</c:v>
                </c:pt>
                <c:pt idx="98">
                  <c:v>0.96289999999999998</c:v>
                </c:pt>
                <c:pt idx="99">
                  <c:v>0.96353999999999995</c:v>
                </c:pt>
                <c:pt idx="100">
                  <c:v>0.95499999999999996</c:v>
                </c:pt>
                <c:pt idx="101">
                  <c:v>0.95491999999999999</c:v>
                </c:pt>
                <c:pt idx="102">
                  <c:v>0.95186999999999999</c:v>
                </c:pt>
                <c:pt idx="103">
                  <c:v>0.95870999999999995</c:v>
                </c:pt>
                <c:pt idx="104">
                  <c:v>0.95828000000000002</c:v>
                </c:pt>
                <c:pt idx="105">
                  <c:v>0.96208000000000005</c:v>
                </c:pt>
                <c:pt idx="106">
                  <c:v>0.95677999999999996</c:v>
                </c:pt>
                <c:pt idx="107">
                  <c:v>0.96172000000000002</c:v>
                </c:pt>
                <c:pt idx="108">
                  <c:v>0.96316000000000002</c:v>
                </c:pt>
                <c:pt idx="109">
                  <c:v>0.96043999999999996</c:v>
                </c:pt>
                <c:pt idx="110">
                  <c:v>0.75880000000000003</c:v>
                </c:pt>
              </c:numCache>
            </c:numRef>
          </c:val>
          <c:smooth val="0"/>
          <c:extLst>
            <c:ext xmlns:c16="http://schemas.microsoft.com/office/drawing/2014/chart" uri="{C3380CC4-5D6E-409C-BE32-E72D297353CC}">
              <c16:uniqueId val="{00000000-9401-F04A-A705-84712A347EC6}"/>
            </c:ext>
          </c:extLst>
        </c:ser>
        <c:dLbls>
          <c:showLegendKey val="0"/>
          <c:showVal val="0"/>
          <c:showCatName val="0"/>
          <c:showSerName val="0"/>
          <c:showPercent val="0"/>
          <c:showBubbleSize val="0"/>
        </c:dLbls>
        <c:smooth val="0"/>
        <c:axId val="554339200"/>
        <c:axId val="369948912"/>
      </c:lineChart>
      <c:catAx>
        <c:axId val="55433920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369948912"/>
        <c:crosses val="autoZero"/>
        <c:auto val="1"/>
        <c:lblAlgn val="ctr"/>
        <c:lblOffset val="100"/>
        <c:tickLblSkip val="10"/>
        <c:noMultiLvlLbl val="0"/>
      </c:catAx>
      <c:valAx>
        <c:axId val="369948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554339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0" i="0" u="none" strike="noStrike" kern="1200" spc="0" baseline="0">
                <a:solidFill>
                  <a:schemeClr val="tx1">
                    <a:lumMod val="65000"/>
                    <a:lumOff val="35000"/>
                  </a:schemeClr>
                </a:solidFill>
                <a:latin typeface="+mn-lt"/>
                <a:ea typeface="+mn-ea"/>
                <a:cs typeface="+mn-cs"/>
              </a:defRPr>
            </a:pPr>
            <a:r>
              <a:rPr lang="en-US" b="1" dirty="0"/>
              <a:t>mAP50-95</a:t>
            </a:r>
            <a:r>
              <a:rPr lang="en-US" b="1" baseline="0" dirty="0"/>
              <a:t> Regarding Mask per Epoch</a:t>
            </a:r>
            <a:endParaRPr lang="en-US" b="1" dirty="0"/>
          </a:p>
        </c:rich>
      </c:tx>
      <c:overlay val="0"/>
      <c:spPr>
        <a:noFill/>
        <a:ln>
          <a:noFill/>
        </a:ln>
        <a:effectLst/>
      </c:spPr>
      <c:txPr>
        <a:bodyPr rot="0" spcFirstLastPara="1" vertOverflow="ellipsis" vert="horz" wrap="square" anchor="ctr" anchorCtr="1"/>
        <a:lstStyle/>
        <a:p>
          <a:pPr>
            <a:defRPr sz="27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Sheet1!$X$1</c:f>
              <c:strCache>
                <c:ptCount val="1"/>
                <c:pt idx="0">
                  <c:v>metrics/mAP50-95(M)</c:v>
                </c:pt>
              </c:strCache>
            </c:strRef>
          </c:tx>
          <c:spPr>
            <a:ln w="28575" cap="rnd">
              <a:solidFill>
                <a:schemeClr val="accent1"/>
              </a:solidFill>
              <a:round/>
            </a:ln>
            <a:effectLst/>
          </c:spPr>
          <c:marker>
            <c:symbol val="none"/>
          </c:marker>
          <c:val>
            <c:numRef>
              <c:f>Sheet1!$X$2:$X$112</c:f>
              <c:numCache>
                <c:formatCode>General</c:formatCode>
                <c:ptCount val="111"/>
                <c:pt idx="0">
                  <c:v>1.56E-3</c:v>
                </c:pt>
                <c:pt idx="1">
                  <c:v>1.1650000000000001E-2</c:v>
                </c:pt>
                <c:pt idx="2">
                  <c:v>2.818E-2</c:v>
                </c:pt>
                <c:pt idx="3">
                  <c:v>0.51585999999999999</c:v>
                </c:pt>
                <c:pt idx="4">
                  <c:v>0.73328000000000004</c:v>
                </c:pt>
                <c:pt idx="5">
                  <c:v>0.63368000000000002</c:v>
                </c:pt>
                <c:pt idx="6">
                  <c:v>0.55217000000000005</c:v>
                </c:pt>
                <c:pt idx="7">
                  <c:v>0.55366000000000004</c:v>
                </c:pt>
                <c:pt idx="8">
                  <c:v>0.65847999999999995</c:v>
                </c:pt>
                <c:pt idx="9">
                  <c:v>0.63790000000000002</c:v>
                </c:pt>
                <c:pt idx="10">
                  <c:v>0.77936000000000005</c:v>
                </c:pt>
                <c:pt idx="11">
                  <c:v>0.72333999999999998</c:v>
                </c:pt>
                <c:pt idx="12">
                  <c:v>0.77988999999999997</c:v>
                </c:pt>
                <c:pt idx="13">
                  <c:v>0.65197000000000005</c:v>
                </c:pt>
                <c:pt idx="14">
                  <c:v>0.74326999999999999</c:v>
                </c:pt>
                <c:pt idx="15">
                  <c:v>0.76688999999999996</c:v>
                </c:pt>
                <c:pt idx="16">
                  <c:v>0.76919000000000004</c:v>
                </c:pt>
                <c:pt idx="17">
                  <c:v>0.76637</c:v>
                </c:pt>
                <c:pt idx="18">
                  <c:v>0.78741000000000005</c:v>
                </c:pt>
                <c:pt idx="19">
                  <c:v>0.76620999999999995</c:v>
                </c:pt>
                <c:pt idx="20">
                  <c:v>0.77517999999999998</c:v>
                </c:pt>
                <c:pt idx="21">
                  <c:v>0.80142000000000002</c:v>
                </c:pt>
                <c:pt idx="22">
                  <c:v>0.79203000000000001</c:v>
                </c:pt>
                <c:pt idx="23">
                  <c:v>0.77517999999999998</c:v>
                </c:pt>
                <c:pt idx="24">
                  <c:v>0.77524000000000004</c:v>
                </c:pt>
                <c:pt idx="25">
                  <c:v>0.77771999999999997</c:v>
                </c:pt>
                <c:pt idx="26">
                  <c:v>0.81784000000000001</c:v>
                </c:pt>
                <c:pt idx="27">
                  <c:v>0.74021999999999999</c:v>
                </c:pt>
                <c:pt idx="28">
                  <c:v>0.63963000000000003</c:v>
                </c:pt>
                <c:pt idx="29">
                  <c:v>0.81886000000000003</c:v>
                </c:pt>
                <c:pt idx="30">
                  <c:v>0.80256000000000005</c:v>
                </c:pt>
                <c:pt idx="31">
                  <c:v>0.80262999999999995</c:v>
                </c:pt>
                <c:pt idx="32">
                  <c:v>0.81640000000000001</c:v>
                </c:pt>
                <c:pt idx="33">
                  <c:v>0.79569000000000001</c:v>
                </c:pt>
                <c:pt idx="34">
                  <c:v>0.81362000000000001</c:v>
                </c:pt>
                <c:pt idx="35">
                  <c:v>0.80488000000000004</c:v>
                </c:pt>
                <c:pt idx="36">
                  <c:v>0.78615999999999997</c:v>
                </c:pt>
                <c:pt idx="37">
                  <c:v>0.80984999999999996</c:v>
                </c:pt>
                <c:pt idx="38">
                  <c:v>0.77712999999999999</c:v>
                </c:pt>
                <c:pt idx="39">
                  <c:v>0.80898999999999999</c:v>
                </c:pt>
                <c:pt idx="40">
                  <c:v>0.81493000000000004</c:v>
                </c:pt>
                <c:pt idx="41">
                  <c:v>0.81205000000000005</c:v>
                </c:pt>
                <c:pt idx="42">
                  <c:v>0.81144000000000005</c:v>
                </c:pt>
                <c:pt idx="43">
                  <c:v>0.81218999999999997</c:v>
                </c:pt>
                <c:pt idx="44">
                  <c:v>0.81537999999999999</c:v>
                </c:pt>
                <c:pt idx="45">
                  <c:v>0.83340000000000003</c:v>
                </c:pt>
                <c:pt idx="46">
                  <c:v>0.82491000000000003</c:v>
                </c:pt>
                <c:pt idx="47">
                  <c:v>0.83543999999999996</c:v>
                </c:pt>
                <c:pt idx="48">
                  <c:v>0.82808999999999999</c:v>
                </c:pt>
                <c:pt idx="49">
                  <c:v>0.80256000000000005</c:v>
                </c:pt>
                <c:pt idx="50">
                  <c:v>0.83677999999999997</c:v>
                </c:pt>
                <c:pt idx="51">
                  <c:v>0.83323000000000003</c:v>
                </c:pt>
                <c:pt idx="52">
                  <c:v>0.82343999999999995</c:v>
                </c:pt>
                <c:pt idx="53">
                  <c:v>0.82769000000000004</c:v>
                </c:pt>
                <c:pt idx="54">
                  <c:v>0.81515000000000004</c:v>
                </c:pt>
                <c:pt idx="55">
                  <c:v>0.83160999999999996</c:v>
                </c:pt>
                <c:pt idx="56">
                  <c:v>0.83814999999999995</c:v>
                </c:pt>
                <c:pt idx="57">
                  <c:v>0.83243</c:v>
                </c:pt>
                <c:pt idx="58">
                  <c:v>0.82021999999999995</c:v>
                </c:pt>
                <c:pt idx="59">
                  <c:v>0.81706000000000001</c:v>
                </c:pt>
                <c:pt idx="60">
                  <c:v>0.83164000000000005</c:v>
                </c:pt>
                <c:pt idx="61">
                  <c:v>0.84091000000000005</c:v>
                </c:pt>
                <c:pt idx="62">
                  <c:v>0.83233000000000001</c:v>
                </c:pt>
                <c:pt idx="63">
                  <c:v>0.83160000000000001</c:v>
                </c:pt>
                <c:pt idx="64">
                  <c:v>0.83579000000000003</c:v>
                </c:pt>
                <c:pt idx="65">
                  <c:v>0.83745000000000003</c:v>
                </c:pt>
                <c:pt idx="66">
                  <c:v>0.82682999999999995</c:v>
                </c:pt>
                <c:pt idx="67">
                  <c:v>0.83825000000000005</c:v>
                </c:pt>
                <c:pt idx="68">
                  <c:v>0.82465999999999995</c:v>
                </c:pt>
                <c:pt idx="69">
                  <c:v>0.83040000000000003</c:v>
                </c:pt>
                <c:pt idx="70">
                  <c:v>0.84758999999999995</c:v>
                </c:pt>
                <c:pt idx="71">
                  <c:v>0.84306000000000003</c:v>
                </c:pt>
                <c:pt idx="72">
                  <c:v>0.84741</c:v>
                </c:pt>
                <c:pt idx="73">
                  <c:v>0.85114999999999996</c:v>
                </c:pt>
                <c:pt idx="74">
                  <c:v>0.84109</c:v>
                </c:pt>
                <c:pt idx="75">
                  <c:v>0.83745000000000003</c:v>
                </c:pt>
                <c:pt idx="76">
                  <c:v>0.84504000000000001</c:v>
                </c:pt>
                <c:pt idx="77">
                  <c:v>0.83665999999999996</c:v>
                </c:pt>
                <c:pt idx="78">
                  <c:v>0.83764000000000005</c:v>
                </c:pt>
                <c:pt idx="79">
                  <c:v>0.83714999999999995</c:v>
                </c:pt>
                <c:pt idx="80">
                  <c:v>0.84304999999999997</c:v>
                </c:pt>
                <c:pt idx="81">
                  <c:v>0.83445000000000003</c:v>
                </c:pt>
                <c:pt idx="82">
                  <c:v>0.84804000000000002</c:v>
                </c:pt>
                <c:pt idx="83">
                  <c:v>0.84084000000000003</c:v>
                </c:pt>
                <c:pt idx="84">
                  <c:v>0.83860999999999997</c:v>
                </c:pt>
                <c:pt idx="85">
                  <c:v>0.83625000000000005</c:v>
                </c:pt>
                <c:pt idx="86">
                  <c:v>0.84892000000000001</c:v>
                </c:pt>
                <c:pt idx="87">
                  <c:v>0.83675999999999995</c:v>
                </c:pt>
                <c:pt idx="88">
                  <c:v>0.84236</c:v>
                </c:pt>
                <c:pt idx="89">
                  <c:v>0.84047000000000005</c:v>
                </c:pt>
                <c:pt idx="90">
                  <c:v>0.84299000000000002</c:v>
                </c:pt>
                <c:pt idx="91">
                  <c:v>0.84160999999999997</c:v>
                </c:pt>
                <c:pt idx="92">
                  <c:v>0.84050000000000002</c:v>
                </c:pt>
                <c:pt idx="93">
                  <c:v>0.84043999999999996</c:v>
                </c:pt>
                <c:pt idx="94">
                  <c:v>0.84984999999999999</c:v>
                </c:pt>
                <c:pt idx="95">
                  <c:v>0.84897</c:v>
                </c:pt>
                <c:pt idx="96">
                  <c:v>0.84199999999999997</c:v>
                </c:pt>
                <c:pt idx="97">
                  <c:v>0.84487000000000001</c:v>
                </c:pt>
                <c:pt idx="98">
                  <c:v>0.84555999999999998</c:v>
                </c:pt>
                <c:pt idx="99">
                  <c:v>0.84353</c:v>
                </c:pt>
                <c:pt idx="100">
                  <c:v>0.82404999999999995</c:v>
                </c:pt>
                <c:pt idx="101">
                  <c:v>0.80500000000000005</c:v>
                </c:pt>
                <c:pt idx="102">
                  <c:v>0.79666999999999999</c:v>
                </c:pt>
                <c:pt idx="103">
                  <c:v>0.83011999999999997</c:v>
                </c:pt>
                <c:pt idx="104">
                  <c:v>0.81627000000000005</c:v>
                </c:pt>
                <c:pt idx="105">
                  <c:v>0.82155</c:v>
                </c:pt>
                <c:pt idx="106">
                  <c:v>0.81420000000000003</c:v>
                </c:pt>
                <c:pt idx="107">
                  <c:v>0.83001999999999998</c:v>
                </c:pt>
                <c:pt idx="108">
                  <c:v>0.83696000000000004</c:v>
                </c:pt>
                <c:pt idx="109">
                  <c:v>0.84047000000000005</c:v>
                </c:pt>
                <c:pt idx="110">
                  <c:v>0.64600000000000002</c:v>
                </c:pt>
              </c:numCache>
            </c:numRef>
          </c:val>
          <c:smooth val="0"/>
          <c:extLst>
            <c:ext xmlns:c16="http://schemas.microsoft.com/office/drawing/2014/chart" uri="{C3380CC4-5D6E-409C-BE32-E72D297353CC}">
              <c16:uniqueId val="{00000000-41F6-EB45-8BEB-5C1000108666}"/>
            </c:ext>
          </c:extLst>
        </c:ser>
        <c:dLbls>
          <c:showLegendKey val="0"/>
          <c:showVal val="0"/>
          <c:showCatName val="0"/>
          <c:showSerName val="0"/>
          <c:showPercent val="0"/>
          <c:showBubbleSize val="0"/>
        </c:dLbls>
        <c:smooth val="0"/>
        <c:axId val="266884048"/>
        <c:axId val="266885776"/>
      </c:lineChart>
      <c:catAx>
        <c:axId val="26688404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266885776"/>
        <c:crosses val="autoZero"/>
        <c:auto val="1"/>
        <c:lblAlgn val="ctr"/>
        <c:lblOffset val="100"/>
        <c:tickLblSkip val="10"/>
        <c:noMultiLvlLbl val="0"/>
      </c:catAx>
      <c:valAx>
        <c:axId val="266885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26688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b="1" dirty="0"/>
              <a:t>Training CLS</a:t>
            </a:r>
            <a:r>
              <a:rPr lang="en-US" b="1" baseline="0" dirty="0"/>
              <a:t> Loss per Epoch</a:t>
            </a:r>
            <a:endParaRPr lang="en-US" b="1" dirty="0"/>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Sheet1!$F$1</c:f>
              <c:strCache>
                <c:ptCount val="1"/>
                <c:pt idx="0">
                  <c:v>train/cls_loss</c:v>
                </c:pt>
              </c:strCache>
            </c:strRef>
          </c:tx>
          <c:spPr>
            <a:ln w="28575" cap="rnd">
              <a:solidFill>
                <a:schemeClr val="accent1"/>
              </a:solidFill>
              <a:round/>
            </a:ln>
            <a:effectLst/>
          </c:spPr>
          <c:marker>
            <c:symbol val="none"/>
          </c:marker>
          <c:val>
            <c:numRef>
              <c:f>Sheet1!$F$2:$F$112</c:f>
              <c:numCache>
                <c:formatCode>General</c:formatCode>
                <c:ptCount val="111"/>
                <c:pt idx="0">
                  <c:v>1.4280999999999999</c:v>
                </c:pt>
                <c:pt idx="1">
                  <c:v>1.0303</c:v>
                </c:pt>
                <c:pt idx="2">
                  <c:v>0.97706000000000004</c:v>
                </c:pt>
                <c:pt idx="3">
                  <c:v>0.84594000000000003</c:v>
                </c:pt>
                <c:pt idx="4">
                  <c:v>0.84596000000000005</c:v>
                </c:pt>
                <c:pt idx="5">
                  <c:v>0.7419</c:v>
                </c:pt>
                <c:pt idx="6">
                  <c:v>0.77156000000000002</c:v>
                </c:pt>
                <c:pt idx="7">
                  <c:v>0.70177</c:v>
                </c:pt>
                <c:pt idx="8">
                  <c:v>0.63739000000000001</c:v>
                </c:pt>
                <c:pt idx="9">
                  <c:v>0.65541000000000005</c:v>
                </c:pt>
                <c:pt idx="10">
                  <c:v>0.65559999999999996</c:v>
                </c:pt>
                <c:pt idx="11">
                  <c:v>0.62538000000000005</c:v>
                </c:pt>
                <c:pt idx="12">
                  <c:v>0.61190999999999995</c:v>
                </c:pt>
                <c:pt idx="13">
                  <c:v>0.59145000000000003</c:v>
                </c:pt>
                <c:pt idx="14">
                  <c:v>0.56996999999999998</c:v>
                </c:pt>
                <c:pt idx="15">
                  <c:v>0.54215000000000002</c:v>
                </c:pt>
                <c:pt idx="16">
                  <c:v>0.59092</c:v>
                </c:pt>
                <c:pt idx="17">
                  <c:v>0.53137999999999996</c:v>
                </c:pt>
                <c:pt idx="18">
                  <c:v>0.54296999999999995</c:v>
                </c:pt>
                <c:pt idx="19">
                  <c:v>0.53510999999999997</c:v>
                </c:pt>
                <c:pt idx="20">
                  <c:v>0.53561000000000003</c:v>
                </c:pt>
                <c:pt idx="21">
                  <c:v>0.53817000000000004</c:v>
                </c:pt>
                <c:pt idx="22">
                  <c:v>0.51781999999999995</c:v>
                </c:pt>
                <c:pt idx="23">
                  <c:v>0.50927999999999995</c:v>
                </c:pt>
                <c:pt idx="24">
                  <c:v>0.51666000000000001</c:v>
                </c:pt>
                <c:pt idx="25">
                  <c:v>0.49351</c:v>
                </c:pt>
                <c:pt idx="26">
                  <c:v>0.49515999999999999</c:v>
                </c:pt>
                <c:pt idx="27">
                  <c:v>0.48491000000000001</c:v>
                </c:pt>
                <c:pt idx="28">
                  <c:v>0.49364999999999998</c:v>
                </c:pt>
                <c:pt idx="29">
                  <c:v>0.50339</c:v>
                </c:pt>
                <c:pt idx="30">
                  <c:v>0.50812000000000002</c:v>
                </c:pt>
                <c:pt idx="31">
                  <c:v>0.48003000000000001</c:v>
                </c:pt>
                <c:pt idx="32">
                  <c:v>0.45651000000000003</c:v>
                </c:pt>
                <c:pt idx="33">
                  <c:v>0.47513</c:v>
                </c:pt>
                <c:pt idx="34">
                  <c:v>0.49054999999999999</c:v>
                </c:pt>
                <c:pt idx="35">
                  <c:v>0.47255000000000003</c:v>
                </c:pt>
                <c:pt idx="36">
                  <c:v>0.48405999999999999</c:v>
                </c:pt>
                <c:pt idx="37">
                  <c:v>0.47688999999999998</c:v>
                </c:pt>
                <c:pt idx="38">
                  <c:v>0.46185999999999999</c:v>
                </c:pt>
                <c:pt idx="39">
                  <c:v>0.44456000000000001</c:v>
                </c:pt>
                <c:pt idx="40">
                  <c:v>0.46385999999999999</c:v>
                </c:pt>
                <c:pt idx="41">
                  <c:v>0.46084999999999998</c:v>
                </c:pt>
                <c:pt idx="42">
                  <c:v>0.45155000000000001</c:v>
                </c:pt>
                <c:pt idx="43">
                  <c:v>0.48160999999999998</c:v>
                </c:pt>
                <c:pt idx="44">
                  <c:v>0.4622</c:v>
                </c:pt>
                <c:pt idx="45">
                  <c:v>0.45634000000000002</c:v>
                </c:pt>
                <c:pt idx="46">
                  <c:v>0.44668000000000002</c:v>
                </c:pt>
                <c:pt idx="47">
                  <c:v>0.46233000000000002</c:v>
                </c:pt>
                <c:pt idx="48">
                  <c:v>0.46633999999999998</c:v>
                </c:pt>
                <c:pt idx="49">
                  <c:v>0.43559999999999999</c:v>
                </c:pt>
                <c:pt idx="50">
                  <c:v>0.44474999999999998</c:v>
                </c:pt>
                <c:pt idx="51">
                  <c:v>0.46289000000000002</c:v>
                </c:pt>
                <c:pt idx="52">
                  <c:v>0.42035</c:v>
                </c:pt>
                <c:pt idx="53">
                  <c:v>0.47114</c:v>
                </c:pt>
                <c:pt idx="54">
                  <c:v>0.46245000000000003</c:v>
                </c:pt>
                <c:pt idx="55">
                  <c:v>0.44158999999999998</c:v>
                </c:pt>
                <c:pt idx="56">
                  <c:v>0.43421999999999999</c:v>
                </c:pt>
                <c:pt idx="57">
                  <c:v>0.42516999999999999</c:v>
                </c:pt>
                <c:pt idx="58">
                  <c:v>0.41785</c:v>
                </c:pt>
                <c:pt idx="59">
                  <c:v>0.42103000000000002</c:v>
                </c:pt>
                <c:pt idx="60">
                  <c:v>0.41123999999999999</c:v>
                </c:pt>
                <c:pt idx="61">
                  <c:v>0.41121999999999997</c:v>
                </c:pt>
                <c:pt idx="62">
                  <c:v>0.42220999999999997</c:v>
                </c:pt>
                <c:pt idx="63">
                  <c:v>0.40503</c:v>
                </c:pt>
                <c:pt idx="64">
                  <c:v>0.41837999999999997</c:v>
                </c:pt>
                <c:pt idx="65">
                  <c:v>0.40694000000000002</c:v>
                </c:pt>
                <c:pt idx="66">
                  <c:v>0.39771000000000001</c:v>
                </c:pt>
                <c:pt idx="67">
                  <c:v>0.39349000000000001</c:v>
                </c:pt>
                <c:pt idx="68">
                  <c:v>0.42</c:v>
                </c:pt>
                <c:pt idx="69">
                  <c:v>0.39338000000000001</c:v>
                </c:pt>
                <c:pt idx="70">
                  <c:v>0.40261000000000002</c:v>
                </c:pt>
                <c:pt idx="71">
                  <c:v>0.40547</c:v>
                </c:pt>
                <c:pt idx="72">
                  <c:v>0.40111999999999998</c:v>
                </c:pt>
                <c:pt idx="73">
                  <c:v>0.39428999999999997</c:v>
                </c:pt>
                <c:pt idx="74">
                  <c:v>0.39911000000000002</c:v>
                </c:pt>
                <c:pt idx="75">
                  <c:v>0.37901000000000001</c:v>
                </c:pt>
                <c:pt idx="76">
                  <c:v>0.38946999999999998</c:v>
                </c:pt>
                <c:pt idx="77">
                  <c:v>0.39141999999999999</c:v>
                </c:pt>
                <c:pt idx="78">
                  <c:v>0.38923000000000002</c:v>
                </c:pt>
                <c:pt idx="79">
                  <c:v>0.37774999999999997</c:v>
                </c:pt>
                <c:pt idx="80">
                  <c:v>0.38505</c:v>
                </c:pt>
                <c:pt idx="81">
                  <c:v>0.38423000000000002</c:v>
                </c:pt>
                <c:pt idx="82">
                  <c:v>0.37683</c:v>
                </c:pt>
                <c:pt idx="83">
                  <c:v>0.38022</c:v>
                </c:pt>
                <c:pt idx="84">
                  <c:v>0.38505</c:v>
                </c:pt>
                <c:pt idx="85">
                  <c:v>0.37330999999999998</c:v>
                </c:pt>
                <c:pt idx="86">
                  <c:v>0.35674</c:v>
                </c:pt>
                <c:pt idx="87">
                  <c:v>0.37101000000000001</c:v>
                </c:pt>
                <c:pt idx="88">
                  <c:v>0.36421999999999999</c:v>
                </c:pt>
                <c:pt idx="89">
                  <c:v>0.36845</c:v>
                </c:pt>
                <c:pt idx="90">
                  <c:v>0.29160000000000003</c:v>
                </c:pt>
                <c:pt idx="91">
                  <c:v>0.29704999999999998</c:v>
                </c:pt>
                <c:pt idx="92">
                  <c:v>0.28625</c:v>
                </c:pt>
                <c:pt idx="93">
                  <c:v>0.28466000000000002</c:v>
                </c:pt>
                <c:pt idx="94">
                  <c:v>0.28405000000000002</c:v>
                </c:pt>
                <c:pt idx="95">
                  <c:v>0.27060000000000001</c:v>
                </c:pt>
                <c:pt idx="96">
                  <c:v>0.27223000000000003</c:v>
                </c:pt>
                <c:pt idx="97">
                  <c:v>0.28177000000000002</c:v>
                </c:pt>
                <c:pt idx="98">
                  <c:v>0.27221000000000001</c:v>
                </c:pt>
                <c:pt idx="99">
                  <c:v>0.25713999999999998</c:v>
                </c:pt>
                <c:pt idx="100">
                  <c:v>0.32504</c:v>
                </c:pt>
                <c:pt idx="101">
                  <c:v>0.36248000000000002</c:v>
                </c:pt>
                <c:pt idx="102">
                  <c:v>0.38590000000000002</c:v>
                </c:pt>
                <c:pt idx="103">
                  <c:v>0.37513000000000002</c:v>
                </c:pt>
                <c:pt idx="104">
                  <c:v>0.37925999999999999</c:v>
                </c:pt>
                <c:pt idx="105">
                  <c:v>0.35791000000000001</c:v>
                </c:pt>
                <c:pt idx="106">
                  <c:v>0.35226000000000002</c:v>
                </c:pt>
                <c:pt idx="107">
                  <c:v>0.35292000000000001</c:v>
                </c:pt>
                <c:pt idx="108">
                  <c:v>0.32871</c:v>
                </c:pt>
                <c:pt idx="109">
                  <c:v>0.30908000000000002</c:v>
                </c:pt>
                <c:pt idx="110">
                  <c:v>0.45545999999999998</c:v>
                </c:pt>
              </c:numCache>
            </c:numRef>
          </c:val>
          <c:smooth val="0"/>
          <c:extLst>
            <c:ext xmlns:c16="http://schemas.microsoft.com/office/drawing/2014/chart" uri="{C3380CC4-5D6E-409C-BE32-E72D297353CC}">
              <c16:uniqueId val="{00000000-F82C-5D49-90DD-977D7EFFE4E2}"/>
            </c:ext>
          </c:extLst>
        </c:ser>
        <c:dLbls>
          <c:showLegendKey val="0"/>
          <c:showVal val="0"/>
          <c:showCatName val="0"/>
          <c:showSerName val="0"/>
          <c:showPercent val="0"/>
          <c:showBubbleSize val="0"/>
        </c:dLbls>
        <c:smooth val="0"/>
        <c:axId val="108538864"/>
        <c:axId val="681348271"/>
      </c:lineChart>
      <c:catAx>
        <c:axId val="1085388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681348271"/>
        <c:crosses val="autoZero"/>
        <c:auto val="1"/>
        <c:lblAlgn val="ctr"/>
        <c:lblOffset val="100"/>
        <c:tickLblSkip val="10"/>
        <c:noMultiLvlLbl val="0"/>
      </c:catAx>
      <c:valAx>
        <c:axId val="681348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108538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b="1" dirty="0"/>
              <a:t>Training DFL Loss per Epoch</a:t>
            </a:r>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Sheet1!$H$1</c:f>
              <c:strCache>
                <c:ptCount val="1"/>
                <c:pt idx="0">
                  <c:v>train/dfl_loss</c:v>
                </c:pt>
              </c:strCache>
            </c:strRef>
          </c:tx>
          <c:spPr>
            <a:ln w="28575" cap="rnd">
              <a:solidFill>
                <a:schemeClr val="accent1"/>
              </a:solidFill>
              <a:round/>
            </a:ln>
            <a:effectLst/>
          </c:spPr>
          <c:marker>
            <c:symbol val="none"/>
          </c:marker>
          <c:val>
            <c:numRef>
              <c:f>Sheet1!$H$2:$H$112</c:f>
              <c:numCache>
                <c:formatCode>General</c:formatCode>
                <c:ptCount val="111"/>
                <c:pt idx="0">
                  <c:v>1.3023</c:v>
                </c:pt>
                <c:pt idx="1">
                  <c:v>1.3206</c:v>
                </c:pt>
                <c:pt idx="2">
                  <c:v>1.3447</c:v>
                </c:pt>
                <c:pt idx="3">
                  <c:v>1.2835000000000001</c:v>
                </c:pt>
                <c:pt idx="4">
                  <c:v>1.2423999999999999</c:v>
                </c:pt>
                <c:pt idx="5">
                  <c:v>1.1993</c:v>
                </c:pt>
                <c:pt idx="6">
                  <c:v>1.1990000000000001</c:v>
                </c:pt>
                <c:pt idx="7">
                  <c:v>1.1639999999999999</c:v>
                </c:pt>
                <c:pt idx="8">
                  <c:v>1.151</c:v>
                </c:pt>
                <c:pt idx="9">
                  <c:v>1.1637</c:v>
                </c:pt>
                <c:pt idx="10">
                  <c:v>1.1437999999999999</c:v>
                </c:pt>
                <c:pt idx="11">
                  <c:v>1.1286</c:v>
                </c:pt>
                <c:pt idx="12">
                  <c:v>1.1429</c:v>
                </c:pt>
                <c:pt idx="13">
                  <c:v>1.107</c:v>
                </c:pt>
                <c:pt idx="14">
                  <c:v>1.1067</c:v>
                </c:pt>
                <c:pt idx="15">
                  <c:v>1.0916999999999999</c:v>
                </c:pt>
                <c:pt idx="16">
                  <c:v>1.1149</c:v>
                </c:pt>
                <c:pt idx="17">
                  <c:v>1.0844</c:v>
                </c:pt>
                <c:pt idx="18">
                  <c:v>1.0967</c:v>
                </c:pt>
                <c:pt idx="19">
                  <c:v>1.0872999999999999</c:v>
                </c:pt>
                <c:pt idx="20">
                  <c:v>1.0829</c:v>
                </c:pt>
                <c:pt idx="21">
                  <c:v>1.0875999999999999</c:v>
                </c:pt>
                <c:pt idx="22">
                  <c:v>1.0848</c:v>
                </c:pt>
                <c:pt idx="23">
                  <c:v>1.0938000000000001</c:v>
                </c:pt>
                <c:pt idx="24">
                  <c:v>1.0721000000000001</c:v>
                </c:pt>
                <c:pt idx="25">
                  <c:v>1.0618000000000001</c:v>
                </c:pt>
                <c:pt idx="26">
                  <c:v>1.0651999999999999</c:v>
                </c:pt>
                <c:pt idx="27">
                  <c:v>1.0625</c:v>
                </c:pt>
                <c:pt idx="28">
                  <c:v>1.077</c:v>
                </c:pt>
                <c:pt idx="29">
                  <c:v>1.0604</c:v>
                </c:pt>
                <c:pt idx="30">
                  <c:v>1.0672999999999999</c:v>
                </c:pt>
                <c:pt idx="31">
                  <c:v>1.0689</c:v>
                </c:pt>
                <c:pt idx="32">
                  <c:v>1.0528999999999999</c:v>
                </c:pt>
                <c:pt idx="33">
                  <c:v>1.0706</c:v>
                </c:pt>
                <c:pt idx="34">
                  <c:v>1.0626</c:v>
                </c:pt>
                <c:pt idx="35">
                  <c:v>1.0516000000000001</c:v>
                </c:pt>
                <c:pt idx="36">
                  <c:v>1.0645</c:v>
                </c:pt>
                <c:pt idx="37">
                  <c:v>1.0672999999999999</c:v>
                </c:pt>
                <c:pt idx="38">
                  <c:v>1.0532999999999999</c:v>
                </c:pt>
                <c:pt idx="39">
                  <c:v>1.0487</c:v>
                </c:pt>
                <c:pt idx="40">
                  <c:v>1.0351999999999999</c:v>
                </c:pt>
                <c:pt idx="41">
                  <c:v>1.0423</c:v>
                </c:pt>
                <c:pt idx="42">
                  <c:v>1.0629</c:v>
                </c:pt>
                <c:pt idx="43">
                  <c:v>1.0588</c:v>
                </c:pt>
                <c:pt idx="44">
                  <c:v>1.0382</c:v>
                </c:pt>
                <c:pt idx="45">
                  <c:v>1.0507</c:v>
                </c:pt>
                <c:pt idx="46">
                  <c:v>1.0328999999999999</c:v>
                </c:pt>
                <c:pt idx="47">
                  <c:v>1.0432999999999999</c:v>
                </c:pt>
                <c:pt idx="48">
                  <c:v>1.0462</c:v>
                </c:pt>
                <c:pt idx="49">
                  <c:v>1.0368999999999999</c:v>
                </c:pt>
                <c:pt idx="50">
                  <c:v>1.0351999999999999</c:v>
                </c:pt>
                <c:pt idx="51">
                  <c:v>1.0435000000000001</c:v>
                </c:pt>
                <c:pt idx="52">
                  <c:v>1.0381</c:v>
                </c:pt>
                <c:pt idx="53">
                  <c:v>1.0448</c:v>
                </c:pt>
                <c:pt idx="54">
                  <c:v>1.0342</c:v>
                </c:pt>
                <c:pt idx="55">
                  <c:v>1.0436000000000001</c:v>
                </c:pt>
                <c:pt idx="56">
                  <c:v>1.0136000000000001</c:v>
                </c:pt>
                <c:pt idx="57">
                  <c:v>1.028</c:v>
                </c:pt>
                <c:pt idx="58">
                  <c:v>1.0232000000000001</c:v>
                </c:pt>
                <c:pt idx="59">
                  <c:v>1.0270999999999999</c:v>
                </c:pt>
                <c:pt idx="60">
                  <c:v>1.0111000000000001</c:v>
                </c:pt>
                <c:pt idx="61">
                  <c:v>1.022</c:v>
                </c:pt>
                <c:pt idx="62">
                  <c:v>1.0152000000000001</c:v>
                </c:pt>
                <c:pt idx="63">
                  <c:v>1.0246</c:v>
                </c:pt>
                <c:pt idx="64">
                  <c:v>1.0337000000000001</c:v>
                </c:pt>
                <c:pt idx="65">
                  <c:v>1.0271999999999999</c:v>
                </c:pt>
                <c:pt idx="66">
                  <c:v>1.0145</c:v>
                </c:pt>
                <c:pt idx="67">
                  <c:v>1.0202</c:v>
                </c:pt>
                <c:pt idx="68">
                  <c:v>1.0259</c:v>
                </c:pt>
                <c:pt idx="69">
                  <c:v>1.0078</c:v>
                </c:pt>
                <c:pt idx="70">
                  <c:v>1.0101</c:v>
                </c:pt>
                <c:pt idx="71">
                  <c:v>1.0085</c:v>
                </c:pt>
                <c:pt idx="72">
                  <c:v>1.0181</c:v>
                </c:pt>
                <c:pt idx="73">
                  <c:v>1.0107999999999999</c:v>
                </c:pt>
                <c:pt idx="74">
                  <c:v>1.0203</c:v>
                </c:pt>
                <c:pt idx="75">
                  <c:v>1.0014000000000001</c:v>
                </c:pt>
                <c:pt idx="76">
                  <c:v>1.0139</c:v>
                </c:pt>
                <c:pt idx="77">
                  <c:v>1.0092000000000001</c:v>
                </c:pt>
                <c:pt idx="78">
                  <c:v>1.0145999999999999</c:v>
                </c:pt>
                <c:pt idx="79">
                  <c:v>1.0064</c:v>
                </c:pt>
                <c:pt idx="80">
                  <c:v>1.0104</c:v>
                </c:pt>
                <c:pt idx="81">
                  <c:v>1.0059</c:v>
                </c:pt>
                <c:pt idx="82">
                  <c:v>1.0094000000000001</c:v>
                </c:pt>
                <c:pt idx="83">
                  <c:v>1.0083</c:v>
                </c:pt>
                <c:pt idx="84">
                  <c:v>1.0084</c:v>
                </c:pt>
                <c:pt idx="85">
                  <c:v>1.0058</c:v>
                </c:pt>
                <c:pt idx="86">
                  <c:v>0.99605999999999995</c:v>
                </c:pt>
                <c:pt idx="87">
                  <c:v>0.99631000000000003</c:v>
                </c:pt>
                <c:pt idx="88">
                  <c:v>0.98285</c:v>
                </c:pt>
                <c:pt idx="89">
                  <c:v>0.99922999999999995</c:v>
                </c:pt>
                <c:pt idx="90">
                  <c:v>1.0074000000000001</c:v>
                </c:pt>
                <c:pt idx="91">
                  <c:v>1.0028999999999999</c:v>
                </c:pt>
                <c:pt idx="92">
                  <c:v>1.0057</c:v>
                </c:pt>
                <c:pt idx="93">
                  <c:v>1.0026999999999999</c:v>
                </c:pt>
                <c:pt idx="94">
                  <c:v>0.99656</c:v>
                </c:pt>
                <c:pt idx="95">
                  <c:v>0.99761</c:v>
                </c:pt>
                <c:pt idx="96">
                  <c:v>0.98648999999999998</c:v>
                </c:pt>
                <c:pt idx="97">
                  <c:v>0.97280999999999995</c:v>
                </c:pt>
                <c:pt idx="98">
                  <c:v>0.99538000000000004</c:v>
                </c:pt>
                <c:pt idx="99">
                  <c:v>0.97906000000000004</c:v>
                </c:pt>
                <c:pt idx="100">
                  <c:v>1.046</c:v>
                </c:pt>
                <c:pt idx="101">
                  <c:v>1.0670999999999999</c:v>
                </c:pt>
                <c:pt idx="102">
                  <c:v>1.0835999999999999</c:v>
                </c:pt>
                <c:pt idx="103">
                  <c:v>1.0774999999999999</c:v>
                </c:pt>
                <c:pt idx="104">
                  <c:v>1.1012</c:v>
                </c:pt>
                <c:pt idx="105">
                  <c:v>1.0636000000000001</c:v>
                </c:pt>
                <c:pt idx="106">
                  <c:v>1.0690999999999999</c:v>
                </c:pt>
                <c:pt idx="107">
                  <c:v>1.0384</c:v>
                </c:pt>
                <c:pt idx="108">
                  <c:v>1.0373000000000001</c:v>
                </c:pt>
                <c:pt idx="109">
                  <c:v>1.0242</c:v>
                </c:pt>
                <c:pt idx="110">
                  <c:v>1.0322</c:v>
                </c:pt>
              </c:numCache>
            </c:numRef>
          </c:val>
          <c:smooth val="0"/>
          <c:extLst>
            <c:ext xmlns:c16="http://schemas.microsoft.com/office/drawing/2014/chart" uri="{C3380CC4-5D6E-409C-BE32-E72D297353CC}">
              <c16:uniqueId val="{00000000-F97B-9843-9A61-DF48964D59A2}"/>
            </c:ext>
          </c:extLst>
        </c:ser>
        <c:dLbls>
          <c:showLegendKey val="0"/>
          <c:showVal val="0"/>
          <c:showCatName val="0"/>
          <c:showSerName val="0"/>
          <c:showPercent val="0"/>
          <c:showBubbleSize val="0"/>
        </c:dLbls>
        <c:smooth val="0"/>
        <c:axId val="2023808416"/>
        <c:axId val="2023784368"/>
      </c:lineChart>
      <c:catAx>
        <c:axId val="202380841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2023784368"/>
        <c:crosses val="autoZero"/>
        <c:auto val="1"/>
        <c:lblAlgn val="ctr"/>
        <c:lblOffset val="100"/>
        <c:tickLblSkip val="10"/>
        <c:noMultiLvlLbl val="0"/>
      </c:catAx>
      <c:valAx>
        <c:axId val="2023784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2023808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b="1" dirty="0"/>
              <a:t>Training Box Loss per Epoch </a:t>
            </a:r>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train/box_loss</c:v>
                </c:pt>
              </c:strCache>
            </c:strRef>
          </c:tx>
          <c:spPr>
            <a:ln w="28575" cap="rnd">
              <a:solidFill>
                <a:schemeClr val="accent1"/>
              </a:solidFill>
              <a:round/>
            </a:ln>
            <a:effectLst/>
          </c:spPr>
          <c:marker>
            <c:symbol val="none"/>
          </c:marker>
          <c:val>
            <c:numRef>
              <c:f>Sheet1!$B$2:$B$112</c:f>
              <c:numCache>
                <c:formatCode>General</c:formatCode>
                <c:ptCount val="111"/>
                <c:pt idx="0">
                  <c:v>0.93186000000000002</c:v>
                </c:pt>
                <c:pt idx="1">
                  <c:v>1.0617000000000001</c:v>
                </c:pt>
                <c:pt idx="2">
                  <c:v>1.0948</c:v>
                </c:pt>
                <c:pt idx="3">
                  <c:v>0.97901000000000005</c:v>
                </c:pt>
                <c:pt idx="4">
                  <c:v>0.93684000000000001</c:v>
                </c:pt>
                <c:pt idx="5">
                  <c:v>0.86316000000000004</c:v>
                </c:pt>
                <c:pt idx="6">
                  <c:v>0.84826000000000001</c:v>
                </c:pt>
                <c:pt idx="7">
                  <c:v>0.78710000000000002</c:v>
                </c:pt>
                <c:pt idx="8">
                  <c:v>0.77158000000000004</c:v>
                </c:pt>
                <c:pt idx="9">
                  <c:v>0.76543000000000005</c:v>
                </c:pt>
                <c:pt idx="10">
                  <c:v>0.75014000000000003</c:v>
                </c:pt>
                <c:pt idx="11">
                  <c:v>0.72624999999999995</c:v>
                </c:pt>
                <c:pt idx="12">
                  <c:v>0.73968999999999996</c:v>
                </c:pt>
                <c:pt idx="13">
                  <c:v>0.68850999999999996</c:v>
                </c:pt>
                <c:pt idx="14">
                  <c:v>0.68801000000000001</c:v>
                </c:pt>
                <c:pt idx="15">
                  <c:v>0.65834999999999999</c:v>
                </c:pt>
                <c:pt idx="16">
                  <c:v>0.68610000000000004</c:v>
                </c:pt>
                <c:pt idx="17">
                  <c:v>0.65181</c:v>
                </c:pt>
                <c:pt idx="18">
                  <c:v>0.65810999999999997</c:v>
                </c:pt>
                <c:pt idx="19">
                  <c:v>0.65242999999999995</c:v>
                </c:pt>
                <c:pt idx="20">
                  <c:v>0.63214000000000004</c:v>
                </c:pt>
                <c:pt idx="21">
                  <c:v>0.65624000000000005</c:v>
                </c:pt>
                <c:pt idx="22">
                  <c:v>0.63741000000000003</c:v>
                </c:pt>
                <c:pt idx="23">
                  <c:v>0.65564999999999996</c:v>
                </c:pt>
                <c:pt idx="24">
                  <c:v>0.63002999999999998</c:v>
                </c:pt>
                <c:pt idx="25">
                  <c:v>0.60684000000000005</c:v>
                </c:pt>
                <c:pt idx="26">
                  <c:v>0.60189000000000004</c:v>
                </c:pt>
                <c:pt idx="27">
                  <c:v>0.60175000000000001</c:v>
                </c:pt>
                <c:pt idx="28">
                  <c:v>0.61653999999999998</c:v>
                </c:pt>
                <c:pt idx="29">
                  <c:v>0.60209999999999997</c:v>
                </c:pt>
                <c:pt idx="30">
                  <c:v>0.60412999999999994</c:v>
                </c:pt>
                <c:pt idx="31">
                  <c:v>0.58728999999999998</c:v>
                </c:pt>
                <c:pt idx="32">
                  <c:v>0.58708000000000005</c:v>
                </c:pt>
                <c:pt idx="33">
                  <c:v>0.59745000000000004</c:v>
                </c:pt>
                <c:pt idx="34">
                  <c:v>0.59741999999999995</c:v>
                </c:pt>
                <c:pt idx="35">
                  <c:v>0.56766000000000005</c:v>
                </c:pt>
                <c:pt idx="36">
                  <c:v>0.60129999999999995</c:v>
                </c:pt>
                <c:pt idx="37">
                  <c:v>0.58958999999999995</c:v>
                </c:pt>
                <c:pt idx="38">
                  <c:v>0.57501000000000002</c:v>
                </c:pt>
                <c:pt idx="39">
                  <c:v>0.55396999999999996</c:v>
                </c:pt>
                <c:pt idx="40">
                  <c:v>0.55591999999999997</c:v>
                </c:pt>
                <c:pt idx="41">
                  <c:v>0.55957000000000001</c:v>
                </c:pt>
                <c:pt idx="42">
                  <c:v>0.57891999999999999</c:v>
                </c:pt>
                <c:pt idx="43">
                  <c:v>0.59048</c:v>
                </c:pt>
                <c:pt idx="44">
                  <c:v>0.55571000000000004</c:v>
                </c:pt>
                <c:pt idx="45">
                  <c:v>0.56486999999999998</c:v>
                </c:pt>
                <c:pt idx="46">
                  <c:v>0.53715999999999997</c:v>
                </c:pt>
                <c:pt idx="47">
                  <c:v>0.55379</c:v>
                </c:pt>
                <c:pt idx="48">
                  <c:v>0.56691000000000003</c:v>
                </c:pt>
                <c:pt idx="49">
                  <c:v>0.54605000000000004</c:v>
                </c:pt>
                <c:pt idx="50">
                  <c:v>0.55600000000000005</c:v>
                </c:pt>
                <c:pt idx="51">
                  <c:v>0.55218</c:v>
                </c:pt>
                <c:pt idx="52">
                  <c:v>0.53591</c:v>
                </c:pt>
                <c:pt idx="53">
                  <c:v>0.56098999999999999</c:v>
                </c:pt>
                <c:pt idx="54">
                  <c:v>0.55432999999999999</c:v>
                </c:pt>
                <c:pt idx="55">
                  <c:v>0.54513</c:v>
                </c:pt>
                <c:pt idx="56">
                  <c:v>0.51254999999999995</c:v>
                </c:pt>
                <c:pt idx="57">
                  <c:v>0.52649000000000001</c:v>
                </c:pt>
                <c:pt idx="58">
                  <c:v>0.52068000000000003</c:v>
                </c:pt>
                <c:pt idx="59">
                  <c:v>0.52930999999999995</c:v>
                </c:pt>
                <c:pt idx="60">
                  <c:v>0.51029000000000002</c:v>
                </c:pt>
                <c:pt idx="61">
                  <c:v>0.51351000000000002</c:v>
                </c:pt>
                <c:pt idx="62">
                  <c:v>0.52846000000000004</c:v>
                </c:pt>
                <c:pt idx="63">
                  <c:v>0.52095000000000002</c:v>
                </c:pt>
                <c:pt idx="64">
                  <c:v>0.52710999999999997</c:v>
                </c:pt>
                <c:pt idx="65">
                  <c:v>0.51058999999999999</c:v>
                </c:pt>
                <c:pt idx="66">
                  <c:v>0.49258999999999997</c:v>
                </c:pt>
                <c:pt idx="67">
                  <c:v>0.51317999999999997</c:v>
                </c:pt>
                <c:pt idx="68">
                  <c:v>0.50765000000000005</c:v>
                </c:pt>
                <c:pt idx="69">
                  <c:v>0.49135000000000001</c:v>
                </c:pt>
                <c:pt idx="70">
                  <c:v>0.51295000000000002</c:v>
                </c:pt>
                <c:pt idx="71">
                  <c:v>0.49376999999999999</c:v>
                </c:pt>
                <c:pt idx="72">
                  <c:v>0.50895000000000001</c:v>
                </c:pt>
                <c:pt idx="73">
                  <c:v>0.48824000000000001</c:v>
                </c:pt>
                <c:pt idx="74">
                  <c:v>0.49095</c:v>
                </c:pt>
                <c:pt idx="75">
                  <c:v>0.47277999999999998</c:v>
                </c:pt>
                <c:pt idx="76">
                  <c:v>0.48687999999999998</c:v>
                </c:pt>
                <c:pt idx="77">
                  <c:v>0.47993000000000002</c:v>
                </c:pt>
                <c:pt idx="78">
                  <c:v>0.48471999999999998</c:v>
                </c:pt>
                <c:pt idx="79">
                  <c:v>0.47813</c:v>
                </c:pt>
                <c:pt idx="80">
                  <c:v>0.48509000000000002</c:v>
                </c:pt>
                <c:pt idx="81">
                  <c:v>0.48549999999999999</c:v>
                </c:pt>
                <c:pt idx="82">
                  <c:v>0.49113000000000001</c:v>
                </c:pt>
                <c:pt idx="83">
                  <c:v>0.47732000000000002</c:v>
                </c:pt>
                <c:pt idx="84">
                  <c:v>0.47583999999999999</c:v>
                </c:pt>
                <c:pt idx="85">
                  <c:v>0.47000999999999998</c:v>
                </c:pt>
                <c:pt idx="86">
                  <c:v>0.44813999999999998</c:v>
                </c:pt>
                <c:pt idx="87">
                  <c:v>0.46306000000000003</c:v>
                </c:pt>
                <c:pt idx="88">
                  <c:v>0.44880999999999999</c:v>
                </c:pt>
                <c:pt idx="89">
                  <c:v>0.46343000000000001</c:v>
                </c:pt>
                <c:pt idx="90">
                  <c:v>0.41177000000000002</c:v>
                </c:pt>
                <c:pt idx="91">
                  <c:v>0.4078</c:v>
                </c:pt>
                <c:pt idx="92">
                  <c:v>0.40950999999999999</c:v>
                </c:pt>
                <c:pt idx="93">
                  <c:v>0.39988000000000001</c:v>
                </c:pt>
                <c:pt idx="94">
                  <c:v>0.39854000000000001</c:v>
                </c:pt>
                <c:pt idx="95">
                  <c:v>0.39962999999999999</c:v>
                </c:pt>
                <c:pt idx="96">
                  <c:v>0.37959999999999999</c:v>
                </c:pt>
                <c:pt idx="97">
                  <c:v>0.37241000000000002</c:v>
                </c:pt>
                <c:pt idx="98">
                  <c:v>0.38263999999999998</c:v>
                </c:pt>
                <c:pt idx="99">
                  <c:v>0.37551000000000001</c:v>
                </c:pt>
                <c:pt idx="100">
                  <c:v>0.45052999999999999</c:v>
                </c:pt>
                <c:pt idx="101">
                  <c:v>0.50561</c:v>
                </c:pt>
                <c:pt idx="102">
                  <c:v>0.54742000000000002</c:v>
                </c:pt>
                <c:pt idx="103">
                  <c:v>0.53798999999999997</c:v>
                </c:pt>
                <c:pt idx="104">
                  <c:v>0.54290000000000005</c:v>
                </c:pt>
                <c:pt idx="105">
                  <c:v>0.51415999999999995</c:v>
                </c:pt>
                <c:pt idx="106">
                  <c:v>0.51780000000000004</c:v>
                </c:pt>
                <c:pt idx="107">
                  <c:v>0.47306999999999999</c:v>
                </c:pt>
                <c:pt idx="108">
                  <c:v>0.44996999999999998</c:v>
                </c:pt>
                <c:pt idx="109">
                  <c:v>0.43574000000000002</c:v>
                </c:pt>
                <c:pt idx="110">
                  <c:v>0.53907000000000005</c:v>
                </c:pt>
              </c:numCache>
            </c:numRef>
          </c:val>
          <c:smooth val="0"/>
          <c:extLst>
            <c:ext xmlns:c16="http://schemas.microsoft.com/office/drawing/2014/chart" uri="{C3380CC4-5D6E-409C-BE32-E72D297353CC}">
              <c16:uniqueId val="{00000000-C57B-124D-B8D3-ACD109DAC358}"/>
            </c:ext>
          </c:extLst>
        </c:ser>
        <c:dLbls>
          <c:showLegendKey val="0"/>
          <c:showVal val="0"/>
          <c:showCatName val="0"/>
          <c:showSerName val="0"/>
          <c:showPercent val="0"/>
          <c:showBubbleSize val="0"/>
        </c:dLbls>
        <c:smooth val="0"/>
        <c:axId val="560598592"/>
        <c:axId val="560600304"/>
      </c:lineChart>
      <c:catAx>
        <c:axId val="56059859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560600304"/>
        <c:crosses val="autoZero"/>
        <c:auto val="1"/>
        <c:lblAlgn val="ctr"/>
        <c:lblOffset val="100"/>
        <c:tickLblSkip val="10"/>
        <c:noMultiLvlLbl val="0"/>
      </c:catAx>
      <c:valAx>
        <c:axId val="560600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560598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dirty="0"/>
              <a:t>Validation Box</a:t>
            </a:r>
            <a:r>
              <a:rPr lang="en-US" baseline="0" dirty="0"/>
              <a:t> Loss per Epoch</a:t>
            </a:r>
            <a:endParaRPr lang="en-US" dirty="0"/>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Sheet1!$Z$1</c:f>
              <c:strCache>
                <c:ptCount val="1"/>
                <c:pt idx="0">
                  <c:v>val/box_loss</c:v>
                </c:pt>
              </c:strCache>
            </c:strRef>
          </c:tx>
          <c:spPr>
            <a:ln w="28575" cap="rnd">
              <a:solidFill>
                <a:schemeClr val="accent1"/>
              </a:solidFill>
              <a:round/>
            </a:ln>
            <a:effectLst/>
          </c:spPr>
          <c:marker>
            <c:symbol val="none"/>
          </c:marker>
          <c:val>
            <c:numRef>
              <c:f>Sheet1!$Z$2:$Z$112</c:f>
              <c:numCache>
                <c:formatCode>General</c:formatCode>
                <c:ptCount val="111"/>
                <c:pt idx="0">
                  <c:v>1.7793000000000001</c:v>
                </c:pt>
                <c:pt idx="1">
                  <c:v>2.9152</c:v>
                </c:pt>
                <c:pt idx="2">
                  <c:v>2.9607999999999999</c:v>
                </c:pt>
                <c:pt idx="3">
                  <c:v>1.0288999999999999</c:v>
                </c:pt>
                <c:pt idx="4">
                  <c:v>0.69413000000000002</c:v>
                </c:pt>
                <c:pt idx="5">
                  <c:v>0.73287999999999998</c:v>
                </c:pt>
                <c:pt idx="6">
                  <c:v>0.83257999999999999</c:v>
                </c:pt>
                <c:pt idx="7">
                  <c:v>1.0482</c:v>
                </c:pt>
                <c:pt idx="8">
                  <c:v>0.69779999999999998</c:v>
                </c:pt>
                <c:pt idx="9">
                  <c:v>0.84050000000000002</c:v>
                </c:pt>
                <c:pt idx="10">
                  <c:v>0.58935000000000004</c:v>
                </c:pt>
                <c:pt idx="11">
                  <c:v>0.67720000000000002</c:v>
                </c:pt>
                <c:pt idx="12">
                  <c:v>0.53913</c:v>
                </c:pt>
                <c:pt idx="13">
                  <c:v>0.7046</c:v>
                </c:pt>
                <c:pt idx="14">
                  <c:v>0.64312999999999998</c:v>
                </c:pt>
                <c:pt idx="15">
                  <c:v>0.56557000000000002</c:v>
                </c:pt>
                <c:pt idx="16">
                  <c:v>0.55456000000000005</c:v>
                </c:pt>
                <c:pt idx="17">
                  <c:v>0.50748000000000004</c:v>
                </c:pt>
                <c:pt idx="18">
                  <c:v>0.50441000000000003</c:v>
                </c:pt>
                <c:pt idx="19">
                  <c:v>0.50985000000000003</c:v>
                </c:pt>
                <c:pt idx="20">
                  <c:v>0.55342999999999998</c:v>
                </c:pt>
                <c:pt idx="21">
                  <c:v>0.49454999999999999</c:v>
                </c:pt>
                <c:pt idx="22">
                  <c:v>0.49523</c:v>
                </c:pt>
                <c:pt idx="23">
                  <c:v>0.54698999999999998</c:v>
                </c:pt>
                <c:pt idx="24">
                  <c:v>0.61334999999999995</c:v>
                </c:pt>
                <c:pt idx="25">
                  <c:v>0.52368000000000003</c:v>
                </c:pt>
                <c:pt idx="26">
                  <c:v>0.49948999999999999</c:v>
                </c:pt>
                <c:pt idx="27">
                  <c:v>0.71035999999999999</c:v>
                </c:pt>
                <c:pt idx="28">
                  <c:v>1.2857000000000001</c:v>
                </c:pt>
                <c:pt idx="29">
                  <c:v>0.49837999999999999</c:v>
                </c:pt>
                <c:pt idx="30">
                  <c:v>0.48370000000000002</c:v>
                </c:pt>
                <c:pt idx="31">
                  <c:v>0.48869000000000001</c:v>
                </c:pt>
                <c:pt idx="32">
                  <c:v>0.50602999999999998</c:v>
                </c:pt>
                <c:pt idx="33">
                  <c:v>0.49697000000000002</c:v>
                </c:pt>
                <c:pt idx="34">
                  <c:v>0.46311999999999998</c:v>
                </c:pt>
                <c:pt idx="35">
                  <c:v>0.46417999999999998</c:v>
                </c:pt>
                <c:pt idx="36">
                  <c:v>0.50917999999999997</c:v>
                </c:pt>
                <c:pt idx="37">
                  <c:v>0.47206999999999999</c:v>
                </c:pt>
                <c:pt idx="38">
                  <c:v>0.45806999999999998</c:v>
                </c:pt>
                <c:pt idx="39">
                  <c:v>0.51436000000000004</c:v>
                </c:pt>
                <c:pt idx="40">
                  <c:v>0.48835000000000001</c:v>
                </c:pt>
                <c:pt idx="41">
                  <c:v>0.50288999999999995</c:v>
                </c:pt>
                <c:pt idx="42">
                  <c:v>0.49617</c:v>
                </c:pt>
                <c:pt idx="43">
                  <c:v>0.44978000000000001</c:v>
                </c:pt>
                <c:pt idx="44">
                  <c:v>0.49803999999999998</c:v>
                </c:pt>
                <c:pt idx="45">
                  <c:v>0.44979000000000002</c:v>
                </c:pt>
                <c:pt idx="46">
                  <c:v>0.43709999999999999</c:v>
                </c:pt>
                <c:pt idx="47">
                  <c:v>0.42580000000000001</c:v>
                </c:pt>
                <c:pt idx="48">
                  <c:v>0.42536000000000002</c:v>
                </c:pt>
                <c:pt idx="49">
                  <c:v>0.50339</c:v>
                </c:pt>
                <c:pt idx="50">
                  <c:v>0.41510999999999998</c:v>
                </c:pt>
                <c:pt idx="51">
                  <c:v>0.44014999999999999</c:v>
                </c:pt>
                <c:pt idx="52">
                  <c:v>0.44846999999999998</c:v>
                </c:pt>
                <c:pt idx="53">
                  <c:v>0.44456000000000001</c:v>
                </c:pt>
                <c:pt idx="54">
                  <c:v>0.44046000000000002</c:v>
                </c:pt>
                <c:pt idx="55">
                  <c:v>0.42159000000000002</c:v>
                </c:pt>
                <c:pt idx="56">
                  <c:v>0.40100999999999998</c:v>
                </c:pt>
                <c:pt idx="57">
                  <c:v>0.43479000000000001</c:v>
                </c:pt>
                <c:pt idx="58">
                  <c:v>0.44069999999999998</c:v>
                </c:pt>
                <c:pt idx="59">
                  <c:v>0.43680000000000002</c:v>
                </c:pt>
                <c:pt idx="60">
                  <c:v>0.39750999999999997</c:v>
                </c:pt>
                <c:pt idx="61">
                  <c:v>0.40699999999999997</c:v>
                </c:pt>
                <c:pt idx="62">
                  <c:v>0.43430000000000002</c:v>
                </c:pt>
                <c:pt idx="63">
                  <c:v>0.41952</c:v>
                </c:pt>
                <c:pt idx="64">
                  <c:v>0.41916999999999999</c:v>
                </c:pt>
                <c:pt idx="65">
                  <c:v>0.43772</c:v>
                </c:pt>
                <c:pt idx="66">
                  <c:v>0.43286999999999998</c:v>
                </c:pt>
                <c:pt idx="67">
                  <c:v>0.39873999999999998</c:v>
                </c:pt>
                <c:pt idx="68">
                  <c:v>0.45288</c:v>
                </c:pt>
                <c:pt idx="69">
                  <c:v>0.39029000000000003</c:v>
                </c:pt>
                <c:pt idx="70">
                  <c:v>0.40544000000000002</c:v>
                </c:pt>
                <c:pt idx="71">
                  <c:v>0.39743000000000001</c:v>
                </c:pt>
                <c:pt idx="72">
                  <c:v>0.38749</c:v>
                </c:pt>
                <c:pt idx="73">
                  <c:v>0.38990000000000002</c:v>
                </c:pt>
                <c:pt idx="74">
                  <c:v>0.39428999999999997</c:v>
                </c:pt>
                <c:pt idx="75">
                  <c:v>0.39057999999999998</c:v>
                </c:pt>
                <c:pt idx="76">
                  <c:v>0.40262999999999999</c:v>
                </c:pt>
                <c:pt idx="77">
                  <c:v>0.3972</c:v>
                </c:pt>
                <c:pt idx="78">
                  <c:v>0.39385999999999999</c:v>
                </c:pt>
                <c:pt idx="79">
                  <c:v>0.37962000000000001</c:v>
                </c:pt>
                <c:pt idx="80">
                  <c:v>0.37146000000000001</c:v>
                </c:pt>
                <c:pt idx="81">
                  <c:v>0.40261999999999998</c:v>
                </c:pt>
                <c:pt idx="82">
                  <c:v>0.36951000000000001</c:v>
                </c:pt>
                <c:pt idx="83">
                  <c:v>0.37642999999999999</c:v>
                </c:pt>
                <c:pt idx="84">
                  <c:v>0.40243000000000001</c:v>
                </c:pt>
                <c:pt idx="85">
                  <c:v>0.38435999999999998</c:v>
                </c:pt>
                <c:pt idx="86">
                  <c:v>0.37827</c:v>
                </c:pt>
                <c:pt idx="87">
                  <c:v>0.37208999999999998</c:v>
                </c:pt>
                <c:pt idx="88">
                  <c:v>0.40665000000000001</c:v>
                </c:pt>
                <c:pt idx="89">
                  <c:v>0.36036000000000001</c:v>
                </c:pt>
                <c:pt idx="90">
                  <c:v>0.36706</c:v>
                </c:pt>
                <c:pt idx="91">
                  <c:v>0.37680999999999998</c:v>
                </c:pt>
                <c:pt idx="92">
                  <c:v>0.39645999999999998</c:v>
                </c:pt>
                <c:pt idx="93">
                  <c:v>0.38474999999999998</c:v>
                </c:pt>
                <c:pt idx="94">
                  <c:v>0.37273000000000001</c:v>
                </c:pt>
                <c:pt idx="95">
                  <c:v>0.37883</c:v>
                </c:pt>
                <c:pt idx="96">
                  <c:v>0.38113000000000002</c:v>
                </c:pt>
                <c:pt idx="97">
                  <c:v>0.36837999999999999</c:v>
                </c:pt>
                <c:pt idx="98">
                  <c:v>0.37208000000000002</c:v>
                </c:pt>
                <c:pt idx="99">
                  <c:v>0.37103999999999998</c:v>
                </c:pt>
                <c:pt idx="100">
                  <c:v>0.49248999999999998</c:v>
                </c:pt>
                <c:pt idx="101">
                  <c:v>0.58138999999999996</c:v>
                </c:pt>
                <c:pt idx="102">
                  <c:v>0.50785999999999998</c:v>
                </c:pt>
                <c:pt idx="103">
                  <c:v>0.49753999999999998</c:v>
                </c:pt>
                <c:pt idx="104">
                  <c:v>0.52017999999999998</c:v>
                </c:pt>
                <c:pt idx="105">
                  <c:v>0.46359</c:v>
                </c:pt>
                <c:pt idx="106">
                  <c:v>0.45005000000000001</c:v>
                </c:pt>
                <c:pt idx="107">
                  <c:v>0.41616999999999998</c:v>
                </c:pt>
                <c:pt idx="108">
                  <c:v>0.44073000000000001</c:v>
                </c:pt>
                <c:pt idx="109">
                  <c:v>0.39371</c:v>
                </c:pt>
                <c:pt idx="110">
                  <c:v>0.40248</c:v>
                </c:pt>
              </c:numCache>
            </c:numRef>
          </c:val>
          <c:smooth val="0"/>
          <c:extLst>
            <c:ext xmlns:c16="http://schemas.microsoft.com/office/drawing/2014/chart" uri="{C3380CC4-5D6E-409C-BE32-E72D297353CC}">
              <c16:uniqueId val="{00000000-6C53-9B44-AF0F-634E5717D07D}"/>
            </c:ext>
          </c:extLst>
        </c:ser>
        <c:dLbls>
          <c:showLegendKey val="0"/>
          <c:showVal val="0"/>
          <c:showCatName val="0"/>
          <c:showSerName val="0"/>
          <c:showPercent val="0"/>
          <c:showBubbleSize val="0"/>
        </c:dLbls>
        <c:smooth val="0"/>
        <c:axId val="560131776"/>
        <c:axId val="560216976"/>
      </c:lineChart>
      <c:catAx>
        <c:axId val="56013177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560216976"/>
        <c:crosses val="autoZero"/>
        <c:auto val="1"/>
        <c:lblAlgn val="ctr"/>
        <c:lblOffset val="100"/>
        <c:tickLblSkip val="10"/>
        <c:noMultiLvlLbl val="0"/>
      </c:catAx>
      <c:valAx>
        <c:axId val="560216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5601317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sz="2700" b="1" dirty="0"/>
              <a:t>Validation Segmentation Loss per Epoch</a:t>
            </a:r>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Sheet1!$AB$1</c:f>
              <c:strCache>
                <c:ptCount val="1"/>
                <c:pt idx="0">
                  <c:v>val/seg_loss</c:v>
                </c:pt>
              </c:strCache>
            </c:strRef>
          </c:tx>
          <c:spPr>
            <a:ln w="28575" cap="rnd">
              <a:solidFill>
                <a:schemeClr val="accent1"/>
              </a:solidFill>
              <a:round/>
            </a:ln>
            <a:effectLst/>
          </c:spPr>
          <c:marker>
            <c:symbol val="none"/>
          </c:marker>
          <c:val>
            <c:numRef>
              <c:f>Sheet1!$AB$2:$AB$112</c:f>
              <c:numCache>
                <c:formatCode>General</c:formatCode>
                <c:ptCount val="111"/>
                <c:pt idx="0">
                  <c:v>66.959000000000003</c:v>
                </c:pt>
                <c:pt idx="1">
                  <c:v>38.786000000000001</c:v>
                </c:pt>
                <c:pt idx="2">
                  <c:v>13.173999999999999</c:v>
                </c:pt>
                <c:pt idx="3">
                  <c:v>2.9988000000000001</c:v>
                </c:pt>
                <c:pt idx="4">
                  <c:v>1.4419</c:v>
                </c:pt>
                <c:pt idx="5">
                  <c:v>2.0301</c:v>
                </c:pt>
                <c:pt idx="6">
                  <c:v>2.2427000000000001</c:v>
                </c:pt>
                <c:pt idx="7">
                  <c:v>1.6967000000000001</c:v>
                </c:pt>
                <c:pt idx="8">
                  <c:v>1.3119000000000001</c:v>
                </c:pt>
                <c:pt idx="9">
                  <c:v>1.4985999999999999</c:v>
                </c:pt>
                <c:pt idx="10">
                  <c:v>0.98968</c:v>
                </c:pt>
                <c:pt idx="11">
                  <c:v>1.2559</c:v>
                </c:pt>
                <c:pt idx="12">
                  <c:v>1.0649</c:v>
                </c:pt>
                <c:pt idx="13">
                  <c:v>1.2601</c:v>
                </c:pt>
                <c:pt idx="14">
                  <c:v>1.1584000000000001</c:v>
                </c:pt>
                <c:pt idx="15">
                  <c:v>1.0833999999999999</c:v>
                </c:pt>
                <c:pt idx="16">
                  <c:v>1.0008999999999999</c:v>
                </c:pt>
                <c:pt idx="17">
                  <c:v>1.0235000000000001</c:v>
                </c:pt>
                <c:pt idx="18">
                  <c:v>0.89985999999999999</c:v>
                </c:pt>
                <c:pt idx="19">
                  <c:v>1.0247999999999999</c:v>
                </c:pt>
                <c:pt idx="20">
                  <c:v>0.91315000000000002</c:v>
                </c:pt>
                <c:pt idx="21">
                  <c:v>0.86238000000000004</c:v>
                </c:pt>
                <c:pt idx="22">
                  <c:v>0.94796000000000002</c:v>
                </c:pt>
                <c:pt idx="23">
                  <c:v>0.94281999999999999</c:v>
                </c:pt>
                <c:pt idx="24">
                  <c:v>0.96975</c:v>
                </c:pt>
                <c:pt idx="25">
                  <c:v>0.91191999999999995</c:v>
                </c:pt>
                <c:pt idx="26">
                  <c:v>0.81254999999999999</c:v>
                </c:pt>
                <c:pt idx="27">
                  <c:v>0.98338000000000003</c:v>
                </c:pt>
                <c:pt idx="28">
                  <c:v>1.0381</c:v>
                </c:pt>
                <c:pt idx="29">
                  <c:v>0.87756999999999996</c:v>
                </c:pt>
                <c:pt idx="30">
                  <c:v>0.84572999999999998</c:v>
                </c:pt>
                <c:pt idx="31">
                  <c:v>0.85104999999999997</c:v>
                </c:pt>
                <c:pt idx="32">
                  <c:v>0.84267000000000003</c:v>
                </c:pt>
                <c:pt idx="33">
                  <c:v>0.87744</c:v>
                </c:pt>
                <c:pt idx="34">
                  <c:v>0.82831999999999995</c:v>
                </c:pt>
                <c:pt idx="35">
                  <c:v>0.87492000000000003</c:v>
                </c:pt>
                <c:pt idx="36">
                  <c:v>0.89885000000000004</c:v>
                </c:pt>
                <c:pt idx="37">
                  <c:v>0.88717000000000001</c:v>
                </c:pt>
                <c:pt idx="38">
                  <c:v>0.92269000000000001</c:v>
                </c:pt>
                <c:pt idx="39">
                  <c:v>0.93830999999999998</c:v>
                </c:pt>
                <c:pt idx="40">
                  <c:v>0.92788000000000004</c:v>
                </c:pt>
                <c:pt idx="41">
                  <c:v>0.86384000000000005</c:v>
                </c:pt>
                <c:pt idx="42">
                  <c:v>0.86370000000000002</c:v>
                </c:pt>
                <c:pt idx="43">
                  <c:v>0.85231999999999997</c:v>
                </c:pt>
                <c:pt idx="44">
                  <c:v>0.81966000000000006</c:v>
                </c:pt>
                <c:pt idx="45">
                  <c:v>0.81469000000000003</c:v>
                </c:pt>
                <c:pt idx="46">
                  <c:v>0.80962999999999996</c:v>
                </c:pt>
                <c:pt idx="47">
                  <c:v>0.79381999999999997</c:v>
                </c:pt>
                <c:pt idx="48">
                  <c:v>0.76788999999999996</c:v>
                </c:pt>
                <c:pt idx="49">
                  <c:v>0.98743000000000003</c:v>
                </c:pt>
                <c:pt idx="50">
                  <c:v>0.78932999999999998</c:v>
                </c:pt>
                <c:pt idx="51">
                  <c:v>0.78408</c:v>
                </c:pt>
                <c:pt idx="52">
                  <c:v>0.79840999999999995</c:v>
                </c:pt>
                <c:pt idx="53">
                  <c:v>0.80545</c:v>
                </c:pt>
                <c:pt idx="54">
                  <c:v>0.78190999999999999</c:v>
                </c:pt>
                <c:pt idx="55">
                  <c:v>0.76178000000000001</c:v>
                </c:pt>
                <c:pt idx="56">
                  <c:v>0.81064000000000003</c:v>
                </c:pt>
                <c:pt idx="57">
                  <c:v>0.7722</c:v>
                </c:pt>
                <c:pt idx="58">
                  <c:v>0.84392999999999996</c:v>
                </c:pt>
                <c:pt idx="59">
                  <c:v>0.81523999999999996</c:v>
                </c:pt>
                <c:pt idx="60">
                  <c:v>0.79423999999999995</c:v>
                </c:pt>
                <c:pt idx="61">
                  <c:v>0.74704999999999999</c:v>
                </c:pt>
                <c:pt idx="62">
                  <c:v>0.76487000000000005</c:v>
                </c:pt>
                <c:pt idx="63">
                  <c:v>0.75761999999999996</c:v>
                </c:pt>
                <c:pt idx="64">
                  <c:v>0.75885000000000002</c:v>
                </c:pt>
                <c:pt idx="65">
                  <c:v>0.77614000000000005</c:v>
                </c:pt>
                <c:pt idx="66">
                  <c:v>0.78647</c:v>
                </c:pt>
                <c:pt idx="67">
                  <c:v>0.74800999999999995</c:v>
                </c:pt>
                <c:pt idx="68">
                  <c:v>0.76053999999999999</c:v>
                </c:pt>
                <c:pt idx="69">
                  <c:v>0.75109000000000004</c:v>
                </c:pt>
                <c:pt idx="70">
                  <c:v>0.74336000000000002</c:v>
                </c:pt>
                <c:pt idx="71">
                  <c:v>0.74746999999999997</c:v>
                </c:pt>
                <c:pt idx="72">
                  <c:v>0.73287000000000002</c:v>
                </c:pt>
                <c:pt idx="73">
                  <c:v>0.75744999999999996</c:v>
                </c:pt>
                <c:pt idx="74">
                  <c:v>0.73404000000000003</c:v>
                </c:pt>
                <c:pt idx="75">
                  <c:v>0.74236999999999997</c:v>
                </c:pt>
                <c:pt idx="76">
                  <c:v>0.72872000000000003</c:v>
                </c:pt>
                <c:pt idx="77">
                  <c:v>0.72316999999999998</c:v>
                </c:pt>
                <c:pt idx="78">
                  <c:v>0.73906000000000005</c:v>
                </c:pt>
                <c:pt idx="79">
                  <c:v>0.7248</c:v>
                </c:pt>
                <c:pt idx="80">
                  <c:v>0.72821000000000002</c:v>
                </c:pt>
                <c:pt idx="81">
                  <c:v>0.73902999999999996</c:v>
                </c:pt>
                <c:pt idx="82">
                  <c:v>0.72967000000000004</c:v>
                </c:pt>
                <c:pt idx="83">
                  <c:v>0.73267000000000004</c:v>
                </c:pt>
                <c:pt idx="84">
                  <c:v>0.73372999999999999</c:v>
                </c:pt>
                <c:pt idx="85">
                  <c:v>0.72872999999999999</c:v>
                </c:pt>
                <c:pt idx="86">
                  <c:v>0.72763</c:v>
                </c:pt>
                <c:pt idx="87">
                  <c:v>0.74041000000000001</c:v>
                </c:pt>
                <c:pt idx="88">
                  <c:v>0.73616999999999999</c:v>
                </c:pt>
                <c:pt idx="89">
                  <c:v>0.72011999999999998</c:v>
                </c:pt>
                <c:pt idx="90">
                  <c:v>0.74363000000000001</c:v>
                </c:pt>
                <c:pt idx="91">
                  <c:v>0.74168000000000001</c:v>
                </c:pt>
                <c:pt idx="92">
                  <c:v>0.73965999999999998</c:v>
                </c:pt>
                <c:pt idx="93">
                  <c:v>0.73016000000000003</c:v>
                </c:pt>
                <c:pt idx="94">
                  <c:v>0.72133999999999998</c:v>
                </c:pt>
                <c:pt idx="95">
                  <c:v>0.72501000000000004</c:v>
                </c:pt>
                <c:pt idx="96">
                  <c:v>0.72445999999999999</c:v>
                </c:pt>
                <c:pt idx="97">
                  <c:v>0.72572000000000003</c:v>
                </c:pt>
                <c:pt idx="98">
                  <c:v>0.72607999999999995</c:v>
                </c:pt>
                <c:pt idx="99">
                  <c:v>0.72826999999999997</c:v>
                </c:pt>
                <c:pt idx="100">
                  <c:v>0.87604000000000004</c:v>
                </c:pt>
                <c:pt idx="101">
                  <c:v>0.82391999999999999</c:v>
                </c:pt>
                <c:pt idx="102">
                  <c:v>0.84333999999999998</c:v>
                </c:pt>
                <c:pt idx="103">
                  <c:v>0.77817000000000003</c:v>
                </c:pt>
                <c:pt idx="104">
                  <c:v>0.85592000000000001</c:v>
                </c:pt>
                <c:pt idx="105">
                  <c:v>0.85241999999999996</c:v>
                </c:pt>
                <c:pt idx="106">
                  <c:v>0.86714999999999998</c:v>
                </c:pt>
                <c:pt idx="107">
                  <c:v>0.7681</c:v>
                </c:pt>
                <c:pt idx="108">
                  <c:v>0.77905000000000002</c:v>
                </c:pt>
                <c:pt idx="109">
                  <c:v>0.73519999999999996</c:v>
                </c:pt>
                <c:pt idx="110">
                  <c:v>0.11706</c:v>
                </c:pt>
              </c:numCache>
            </c:numRef>
          </c:val>
          <c:smooth val="0"/>
          <c:extLst>
            <c:ext xmlns:c16="http://schemas.microsoft.com/office/drawing/2014/chart" uri="{C3380CC4-5D6E-409C-BE32-E72D297353CC}">
              <c16:uniqueId val="{00000000-501D-2143-8917-ED71F9A57D47}"/>
            </c:ext>
          </c:extLst>
        </c:ser>
        <c:dLbls>
          <c:showLegendKey val="0"/>
          <c:showVal val="0"/>
          <c:showCatName val="0"/>
          <c:showSerName val="0"/>
          <c:showPercent val="0"/>
          <c:showBubbleSize val="0"/>
        </c:dLbls>
        <c:smooth val="0"/>
        <c:axId val="85535712"/>
        <c:axId val="3227600"/>
      </c:lineChart>
      <c:catAx>
        <c:axId val="8553571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3227600"/>
        <c:crosses val="autoZero"/>
        <c:auto val="1"/>
        <c:lblAlgn val="ctr"/>
        <c:lblOffset val="100"/>
        <c:tickLblSkip val="10"/>
        <c:noMultiLvlLbl val="0"/>
      </c:catAx>
      <c:valAx>
        <c:axId val="3227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85535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dirty="0"/>
              <a:t>Validation</a:t>
            </a:r>
            <a:r>
              <a:rPr lang="en-US" baseline="0" dirty="0"/>
              <a:t> CLS Loss per Epoch</a:t>
            </a:r>
            <a:endParaRPr lang="en-US" dirty="0"/>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Sheet1!$AD$1</c:f>
              <c:strCache>
                <c:ptCount val="1"/>
                <c:pt idx="0">
                  <c:v>val/cls_loss</c:v>
                </c:pt>
              </c:strCache>
            </c:strRef>
          </c:tx>
          <c:spPr>
            <a:ln w="38100" cap="rnd">
              <a:solidFill>
                <a:schemeClr val="accent1"/>
              </a:solidFill>
              <a:round/>
            </a:ln>
            <a:effectLst/>
          </c:spPr>
          <c:marker>
            <c:symbol val="none"/>
          </c:marker>
          <c:val>
            <c:numRef>
              <c:f>Sheet1!$AD$2:$AD$112</c:f>
              <c:numCache>
                <c:formatCode>General</c:formatCode>
                <c:ptCount val="111"/>
                <c:pt idx="0">
                  <c:v>338.19</c:v>
                </c:pt>
                <c:pt idx="1">
                  <c:v>62.131</c:v>
                </c:pt>
                <c:pt idx="2">
                  <c:v>7.7313000000000001</c:v>
                </c:pt>
                <c:pt idx="3">
                  <c:v>2.7208999999999999</c:v>
                </c:pt>
                <c:pt idx="4">
                  <c:v>0.77515000000000001</c:v>
                </c:pt>
                <c:pt idx="5">
                  <c:v>1.2324999999999999</c:v>
                </c:pt>
                <c:pt idx="6">
                  <c:v>1.0868</c:v>
                </c:pt>
                <c:pt idx="7">
                  <c:v>1.5368999999999999</c:v>
                </c:pt>
                <c:pt idx="8">
                  <c:v>1.0092000000000001</c:v>
                </c:pt>
                <c:pt idx="9">
                  <c:v>0.85833000000000004</c:v>
                </c:pt>
                <c:pt idx="10">
                  <c:v>0.52432000000000001</c:v>
                </c:pt>
                <c:pt idx="11">
                  <c:v>1.2977000000000001</c:v>
                </c:pt>
                <c:pt idx="12">
                  <c:v>0.76914000000000005</c:v>
                </c:pt>
                <c:pt idx="13">
                  <c:v>1.3449</c:v>
                </c:pt>
                <c:pt idx="14">
                  <c:v>0.48250999999999999</c:v>
                </c:pt>
                <c:pt idx="15">
                  <c:v>0.48458000000000001</c:v>
                </c:pt>
                <c:pt idx="16">
                  <c:v>0.79225999999999996</c:v>
                </c:pt>
                <c:pt idx="17">
                  <c:v>0.49539</c:v>
                </c:pt>
                <c:pt idx="18">
                  <c:v>0.40372000000000002</c:v>
                </c:pt>
                <c:pt idx="19">
                  <c:v>0.58835000000000004</c:v>
                </c:pt>
                <c:pt idx="20">
                  <c:v>0.46049000000000001</c:v>
                </c:pt>
                <c:pt idx="21">
                  <c:v>0.43118000000000001</c:v>
                </c:pt>
                <c:pt idx="22">
                  <c:v>0.40182000000000001</c:v>
                </c:pt>
                <c:pt idx="23">
                  <c:v>0.71626999999999996</c:v>
                </c:pt>
                <c:pt idx="24">
                  <c:v>0.45567000000000002</c:v>
                </c:pt>
                <c:pt idx="25">
                  <c:v>0.45641999999999999</c:v>
                </c:pt>
                <c:pt idx="26">
                  <c:v>0.45023000000000002</c:v>
                </c:pt>
                <c:pt idx="27">
                  <c:v>0.53539000000000003</c:v>
                </c:pt>
                <c:pt idx="28">
                  <c:v>1.5178</c:v>
                </c:pt>
                <c:pt idx="29">
                  <c:v>0.40898000000000001</c:v>
                </c:pt>
                <c:pt idx="30">
                  <c:v>0.39124999999999999</c:v>
                </c:pt>
                <c:pt idx="31">
                  <c:v>0.39563999999999999</c:v>
                </c:pt>
                <c:pt idx="32">
                  <c:v>0.35816999999999999</c:v>
                </c:pt>
                <c:pt idx="33">
                  <c:v>0.40044000000000002</c:v>
                </c:pt>
                <c:pt idx="34">
                  <c:v>0.44502999999999998</c:v>
                </c:pt>
                <c:pt idx="35">
                  <c:v>0.37551000000000001</c:v>
                </c:pt>
                <c:pt idx="36">
                  <c:v>0.39809</c:v>
                </c:pt>
                <c:pt idx="37">
                  <c:v>0.36770999999999998</c:v>
                </c:pt>
                <c:pt idx="38">
                  <c:v>0.41155999999999998</c:v>
                </c:pt>
                <c:pt idx="39">
                  <c:v>0.36923</c:v>
                </c:pt>
                <c:pt idx="40">
                  <c:v>0.37729000000000001</c:v>
                </c:pt>
                <c:pt idx="41">
                  <c:v>0.36997000000000002</c:v>
                </c:pt>
                <c:pt idx="42">
                  <c:v>0.40282000000000001</c:v>
                </c:pt>
                <c:pt idx="43">
                  <c:v>0.35503000000000001</c:v>
                </c:pt>
                <c:pt idx="44">
                  <c:v>0.37803999999999999</c:v>
                </c:pt>
                <c:pt idx="45">
                  <c:v>0.33005000000000001</c:v>
                </c:pt>
                <c:pt idx="46">
                  <c:v>0.33612999999999998</c:v>
                </c:pt>
                <c:pt idx="47">
                  <c:v>0.31184000000000001</c:v>
                </c:pt>
                <c:pt idx="48">
                  <c:v>0.37994</c:v>
                </c:pt>
                <c:pt idx="49">
                  <c:v>0.37608000000000003</c:v>
                </c:pt>
                <c:pt idx="50">
                  <c:v>0.32330999999999999</c:v>
                </c:pt>
                <c:pt idx="51">
                  <c:v>0.32779000000000003</c:v>
                </c:pt>
                <c:pt idx="52">
                  <c:v>0.35310000000000002</c:v>
                </c:pt>
                <c:pt idx="53">
                  <c:v>0.36412</c:v>
                </c:pt>
                <c:pt idx="54">
                  <c:v>0.36144999999999999</c:v>
                </c:pt>
                <c:pt idx="55">
                  <c:v>0.35948000000000002</c:v>
                </c:pt>
                <c:pt idx="56">
                  <c:v>0.35170000000000001</c:v>
                </c:pt>
                <c:pt idx="57">
                  <c:v>0.36387999999999998</c:v>
                </c:pt>
                <c:pt idx="58">
                  <c:v>0.36530000000000001</c:v>
                </c:pt>
                <c:pt idx="59">
                  <c:v>0.33066000000000001</c:v>
                </c:pt>
                <c:pt idx="60">
                  <c:v>0.32868999999999998</c:v>
                </c:pt>
                <c:pt idx="61">
                  <c:v>0.31927</c:v>
                </c:pt>
                <c:pt idx="62">
                  <c:v>0.35831000000000002</c:v>
                </c:pt>
                <c:pt idx="63">
                  <c:v>0.30692000000000003</c:v>
                </c:pt>
                <c:pt idx="64">
                  <c:v>0.30529000000000001</c:v>
                </c:pt>
                <c:pt idx="65">
                  <c:v>0.33173000000000002</c:v>
                </c:pt>
                <c:pt idx="66">
                  <c:v>0.33890999999999999</c:v>
                </c:pt>
                <c:pt idx="67">
                  <c:v>0.31168000000000001</c:v>
                </c:pt>
                <c:pt idx="68">
                  <c:v>0.32839000000000002</c:v>
                </c:pt>
                <c:pt idx="69">
                  <c:v>0.32306000000000001</c:v>
                </c:pt>
                <c:pt idx="70">
                  <c:v>0.32038</c:v>
                </c:pt>
                <c:pt idx="71">
                  <c:v>0.32030999999999998</c:v>
                </c:pt>
                <c:pt idx="72">
                  <c:v>0.32174999999999998</c:v>
                </c:pt>
                <c:pt idx="73">
                  <c:v>0.32256000000000001</c:v>
                </c:pt>
                <c:pt idx="74">
                  <c:v>0.31885000000000002</c:v>
                </c:pt>
                <c:pt idx="75">
                  <c:v>0.31877</c:v>
                </c:pt>
                <c:pt idx="76">
                  <c:v>0.31519000000000003</c:v>
                </c:pt>
                <c:pt idx="77">
                  <c:v>0.31339</c:v>
                </c:pt>
                <c:pt idx="78">
                  <c:v>0.30248999999999998</c:v>
                </c:pt>
                <c:pt idx="79">
                  <c:v>0.31762000000000001</c:v>
                </c:pt>
                <c:pt idx="80">
                  <c:v>0.31405</c:v>
                </c:pt>
                <c:pt idx="81">
                  <c:v>0.31935999999999998</c:v>
                </c:pt>
                <c:pt idx="82">
                  <c:v>0.29987000000000003</c:v>
                </c:pt>
                <c:pt idx="83">
                  <c:v>0.29992000000000002</c:v>
                </c:pt>
                <c:pt idx="84">
                  <c:v>0.31524999999999997</c:v>
                </c:pt>
                <c:pt idx="85">
                  <c:v>0.31423000000000001</c:v>
                </c:pt>
                <c:pt idx="86">
                  <c:v>0.30308000000000002</c:v>
                </c:pt>
                <c:pt idx="87">
                  <c:v>0.30593999999999999</c:v>
                </c:pt>
                <c:pt idx="88">
                  <c:v>0.30597000000000002</c:v>
                </c:pt>
                <c:pt idx="89">
                  <c:v>0.28899000000000002</c:v>
                </c:pt>
                <c:pt idx="90">
                  <c:v>0.29741000000000001</c:v>
                </c:pt>
                <c:pt idx="91">
                  <c:v>0.30425000000000002</c:v>
                </c:pt>
                <c:pt idx="92">
                  <c:v>0.29677999999999999</c:v>
                </c:pt>
                <c:pt idx="93">
                  <c:v>0.29486000000000001</c:v>
                </c:pt>
                <c:pt idx="94">
                  <c:v>0.28110000000000002</c:v>
                </c:pt>
                <c:pt idx="95">
                  <c:v>0.28422999999999998</c:v>
                </c:pt>
                <c:pt idx="96">
                  <c:v>0.28749000000000002</c:v>
                </c:pt>
                <c:pt idx="97">
                  <c:v>0.28578999999999999</c:v>
                </c:pt>
                <c:pt idx="98">
                  <c:v>0.28649000000000002</c:v>
                </c:pt>
                <c:pt idx="99">
                  <c:v>0.28281000000000001</c:v>
                </c:pt>
                <c:pt idx="100">
                  <c:v>0.35317999999999999</c:v>
                </c:pt>
                <c:pt idx="101">
                  <c:v>0.41863</c:v>
                </c:pt>
                <c:pt idx="102">
                  <c:v>0.41676000000000002</c:v>
                </c:pt>
                <c:pt idx="103">
                  <c:v>0.35265999999999997</c:v>
                </c:pt>
                <c:pt idx="104">
                  <c:v>0.38013999999999998</c:v>
                </c:pt>
                <c:pt idx="105">
                  <c:v>0.34789999999999999</c:v>
                </c:pt>
                <c:pt idx="106">
                  <c:v>0.35205999999999998</c:v>
                </c:pt>
                <c:pt idx="107">
                  <c:v>0.33278999999999997</c:v>
                </c:pt>
                <c:pt idx="108">
                  <c:v>0.32549</c:v>
                </c:pt>
                <c:pt idx="109">
                  <c:v>0.30179</c:v>
                </c:pt>
                <c:pt idx="110">
                  <c:v>0.67649999999999999</c:v>
                </c:pt>
              </c:numCache>
            </c:numRef>
          </c:val>
          <c:smooth val="0"/>
          <c:extLst>
            <c:ext xmlns:c16="http://schemas.microsoft.com/office/drawing/2014/chart" uri="{C3380CC4-5D6E-409C-BE32-E72D297353CC}">
              <c16:uniqueId val="{00000000-7FB0-6C44-84EA-92D69390B420}"/>
            </c:ext>
          </c:extLst>
        </c:ser>
        <c:dLbls>
          <c:showLegendKey val="0"/>
          <c:showVal val="0"/>
          <c:showCatName val="0"/>
          <c:showSerName val="0"/>
          <c:showPercent val="0"/>
          <c:showBubbleSize val="0"/>
        </c:dLbls>
        <c:smooth val="0"/>
        <c:axId val="369511424"/>
        <c:axId val="3668448"/>
      </c:lineChart>
      <c:catAx>
        <c:axId val="3695114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3668448"/>
        <c:crosses val="autoZero"/>
        <c:auto val="1"/>
        <c:lblAlgn val="ctr"/>
        <c:lblOffset val="100"/>
        <c:tickLblSkip val="10"/>
        <c:noMultiLvlLbl val="0"/>
      </c:catAx>
      <c:valAx>
        <c:axId val="366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369511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dirty="0"/>
              <a:t>Validation</a:t>
            </a:r>
            <a:r>
              <a:rPr lang="en-US" baseline="0" dirty="0"/>
              <a:t> DFL Loss per Epoch</a:t>
            </a:r>
            <a:endParaRPr lang="en-US" dirty="0"/>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Sheet1!$AF$1</c:f>
              <c:strCache>
                <c:ptCount val="1"/>
                <c:pt idx="0">
                  <c:v>val/dfl_loss</c:v>
                </c:pt>
              </c:strCache>
            </c:strRef>
          </c:tx>
          <c:spPr>
            <a:ln w="28575" cap="rnd">
              <a:solidFill>
                <a:schemeClr val="accent1"/>
              </a:solidFill>
              <a:round/>
            </a:ln>
            <a:effectLst/>
          </c:spPr>
          <c:marker>
            <c:symbol val="none"/>
          </c:marker>
          <c:val>
            <c:numRef>
              <c:f>Sheet1!$AF$2:$AF$112</c:f>
              <c:numCache>
                <c:formatCode>General</c:formatCode>
                <c:ptCount val="111"/>
                <c:pt idx="0">
                  <c:v>4.5456000000000003</c:v>
                </c:pt>
                <c:pt idx="1">
                  <c:v>26.045000000000002</c:v>
                </c:pt>
                <c:pt idx="2">
                  <c:v>5.8979999999999997</c:v>
                </c:pt>
                <c:pt idx="3">
                  <c:v>1.4830000000000001</c:v>
                </c:pt>
                <c:pt idx="4">
                  <c:v>1.0289999999999999</c:v>
                </c:pt>
                <c:pt idx="5">
                  <c:v>1.0693999999999999</c:v>
                </c:pt>
                <c:pt idx="6">
                  <c:v>1.1629</c:v>
                </c:pt>
                <c:pt idx="7">
                  <c:v>1.3647</c:v>
                </c:pt>
                <c:pt idx="8">
                  <c:v>0.98519000000000001</c:v>
                </c:pt>
                <c:pt idx="9">
                  <c:v>1.1451</c:v>
                </c:pt>
                <c:pt idx="10">
                  <c:v>0.92168000000000005</c:v>
                </c:pt>
                <c:pt idx="11">
                  <c:v>1.0094000000000001</c:v>
                </c:pt>
                <c:pt idx="12">
                  <c:v>0.87680000000000002</c:v>
                </c:pt>
                <c:pt idx="13">
                  <c:v>1.0390999999999999</c:v>
                </c:pt>
                <c:pt idx="14">
                  <c:v>0.94303999999999999</c:v>
                </c:pt>
                <c:pt idx="15">
                  <c:v>0.90664</c:v>
                </c:pt>
                <c:pt idx="16">
                  <c:v>0.89790999999999999</c:v>
                </c:pt>
                <c:pt idx="17">
                  <c:v>0.84328999999999998</c:v>
                </c:pt>
                <c:pt idx="18">
                  <c:v>0.84782000000000002</c:v>
                </c:pt>
                <c:pt idx="19">
                  <c:v>0.83814999999999995</c:v>
                </c:pt>
                <c:pt idx="20">
                  <c:v>0.87514999999999998</c:v>
                </c:pt>
                <c:pt idx="21">
                  <c:v>0.82228000000000001</c:v>
                </c:pt>
                <c:pt idx="22">
                  <c:v>0.83789000000000002</c:v>
                </c:pt>
                <c:pt idx="23">
                  <c:v>0.86629999999999996</c:v>
                </c:pt>
                <c:pt idx="24">
                  <c:v>0.91515999999999997</c:v>
                </c:pt>
                <c:pt idx="25">
                  <c:v>0.86260999999999999</c:v>
                </c:pt>
                <c:pt idx="26">
                  <c:v>0.83765999999999996</c:v>
                </c:pt>
                <c:pt idx="27">
                  <c:v>1.0570999999999999</c:v>
                </c:pt>
                <c:pt idx="28">
                  <c:v>1.2303999999999999</c:v>
                </c:pt>
                <c:pt idx="29">
                  <c:v>0.82448999999999995</c:v>
                </c:pt>
                <c:pt idx="30">
                  <c:v>0.82779999999999998</c:v>
                </c:pt>
                <c:pt idx="31">
                  <c:v>0.86014000000000002</c:v>
                </c:pt>
                <c:pt idx="32">
                  <c:v>0.84584000000000004</c:v>
                </c:pt>
                <c:pt idx="33">
                  <c:v>0.82593000000000005</c:v>
                </c:pt>
                <c:pt idx="34">
                  <c:v>0.81708000000000003</c:v>
                </c:pt>
                <c:pt idx="35">
                  <c:v>0.80745999999999996</c:v>
                </c:pt>
                <c:pt idx="36">
                  <c:v>0.82260999999999995</c:v>
                </c:pt>
                <c:pt idx="37">
                  <c:v>0.80376999999999998</c:v>
                </c:pt>
                <c:pt idx="38">
                  <c:v>0.80281000000000002</c:v>
                </c:pt>
                <c:pt idx="39">
                  <c:v>0.82508000000000004</c:v>
                </c:pt>
                <c:pt idx="40">
                  <c:v>0.81720000000000004</c:v>
                </c:pt>
                <c:pt idx="41">
                  <c:v>0.83755000000000002</c:v>
                </c:pt>
                <c:pt idx="42">
                  <c:v>0.81145</c:v>
                </c:pt>
                <c:pt idx="43">
                  <c:v>0.81006999999999996</c:v>
                </c:pt>
                <c:pt idx="44">
                  <c:v>0.79769999999999996</c:v>
                </c:pt>
                <c:pt idx="45">
                  <c:v>0.79930999999999996</c:v>
                </c:pt>
                <c:pt idx="46">
                  <c:v>0.79715999999999998</c:v>
                </c:pt>
                <c:pt idx="47">
                  <c:v>0.78791999999999995</c:v>
                </c:pt>
                <c:pt idx="48">
                  <c:v>0.77890999999999999</c:v>
                </c:pt>
                <c:pt idx="49">
                  <c:v>0.84175999999999995</c:v>
                </c:pt>
                <c:pt idx="50">
                  <c:v>0.76666999999999996</c:v>
                </c:pt>
                <c:pt idx="51">
                  <c:v>0.79549000000000003</c:v>
                </c:pt>
                <c:pt idx="52">
                  <c:v>0.79010000000000002</c:v>
                </c:pt>
                <c:pt idx="53">
                  <c:v>0.78330999999999995</c:v>
                </c:pt>
                <c:pt idx="54">
                  <c:v>0.76293999999999995</c:v>
                </c:pt>
                <c:pt idx="55">
                  <c:v>0.77029000000000003</c:v>
                </c:pt>
                <c:pt idx="56">
                  <c:v>0.75748000000000004</c:v>
                </c:pt>
                <c:pt idx="57">
                  <c:v>0.77273000000000003</c:v>
                </c:pt>
                <c:pt idx="58">
                  <c:v>0.77507999999999999</c:v>
                </c:pt>
                <c:pt idx="59">
                  <c:v>0.79261000000000004</c:v>
                </c:pt>
                <c:pt idx="60">
                  <c:v>0.74661</c:v>
                </c:pt>
                <c:pt idx="61">
                  <c:v>0.76134999999999997</c:v>
                </c:pt>
                <c:pt idx="62">
                  <c:v>0.75929999999999997</c:v>
                </c:pt>
                <c:pt idx="63">
                  <c:v>0.77437</c:v>
                </c:pt>
                <c:pt idx="64">
                  <c:v>0.77514000000000005</c:v>
                </c:pt>
                <c:pt idx="65">
                  <c:v>0.78351000000000004</c:v>
                </c:pt>
                <c:pt idx="66">
                  <c:v>0.80091000000000001</c:v>
                </c:pt>
                <c:pt idx="67">
                  <c:v>0.75834999999999997</c:v>
                </c:pt>
                <c:pt idx="68">
                  <c:v>0.78066999999999998</c:v>
                </c:pt>
                <c:pt idx="69">
                  <c:v>0.74429999999999996</c:v>
                </c:pt>
                <c:pt idx="70">
                  <c:v>0.75239999999999996</c:v>
                </c:pt>
                <c:pt idx="71">
                  <c:v>0.75451000000000001</c:v>
                </c:pt>
                <c:pt idx="72">
                  <c:v>0.74890999999999996</c:v>
                </c:pt>
                <c:pt idx="73">
                  <c:v>0.75031000000000003</c:v>
                </c:pt>
                <c:pt idx="74">
                  <c:v>0.76058999999999999</c:v>
                </c:pt>
                <c:pt idx="75">
                  <c:v>0.75131999999999999</c:v>
                </c:pt>
                <c:pt idx="76">
                  <c:v>0.75780000000000003</c:v>
                </c:pt>
                <c:pt idx="77">
                  <c:v>0.74634</c:v>
                </c:pt>
                <c:pt idx="78">
                  <c:v>0.75017</c:v>
                </c:pt>
                <c:pt idx="79">
                  <c:v>0.73394000000000004</c:v>
                </c:pt>
                <c:pt idx="80">
                  <c:v>0.73553999999999997</c:v>
                </c:pt>
                <c:pt idx="81">
                  <c:v>0.74855000000000005</c:v>
                </c:pt>
                <c:pt idx="82">
                  <c:v>0.73624000000000001</c:v>
                </c:pt>
                <c:pt idx="83">
                  <c:v>0.74277000000000004</c:v>
                </c:pt>
                <c:pt idx="84">
                  <c:v>0.74946000000000002</c:v>
                </c:pt>
                <c:pt idx="85">
                  <c:v>0.74309999999999998</c:v>
                </c:pt>
                <c:pt idx="86">
                  <c:v>0.74448999999999999</c:v>
                </c:pt>
                <c:pt idx="87">
                  <c:v>0.73870000000000002</c:v>
                </c:pt>
                <c:pt idx="88">
                  <c:v>0.75514000000000003</c:v>
                </c:pt>
                <c:pt idx="89">
                  <c:v>0.72945000000000004</c:v>
                </c:pt>
                <c:pt idx="90">
                  <c:v>0.73801000000000005</c:v>
                </c:pt>
                <c:pt idx="91">
                  <c:v>0.73658000000000001</c:v>
                </c:pt>
                <c:pt idx="92">
                  <c:v>0.75144999999999995</c:v>
                </c:pt>
                <c:pt idx="93">
                  <c:v>0.75638000000000005</c:v>
                </c:pt>
                <c:pt idx="94">
                  <c:v>0.73721999999999999</c:v>
                </c:pt>
                <c:pt idx="95">
                  <c:v>0.74129</c:v>
                </c:pt>
                <c:pt idx="96">
                  <c:v>0.75085999999999997</c:v>
                </c:pt>
                <c:pt idx="97">
                  <c:v>0.74150000000000005</c:v>
                </c:pt>
                <c:pt idx="98">
                  <c:v>0.73817999999999995</c:v>
                </c:pt>
                <c:pt idx="99">
                  <c:v>0.74151999999999996</c:v>
                </c:pt>
                <c:pt idx="100">
                  <c:v>0.80723</c:v>
                </c:pt>
                <c:pt idx="101">
                  <c:v>0.90205999999999997</c:v>
                </c:pt>
                <c:pt idx="102">
                  <c:v>0.82823000000000002</c:v>
                </c:pt>
                <c:pt idx="103">
                  <c:v>0.81818999999999997</c:v>
                </c:pt>
                <c:pt idx="104">
                  <c:v>0.83472999999999997</c:v>
                </c:pt>
                <c:pt idx="105">
                  <c:v>0.82845000000000002</c:v>
                </c:pt>
                <c:pt idx="106">
                  <c:v>0.78054000000000001</c:v>
                </c:pt>
                <c:pt idx="107">
                  <c:v>0.75834999999999997</c:v>
                </c:pt>
                <c:pt idx="108">
                  <c:v>0.77144000000000001</c:v>
                </c:pt>
                <c:pt idx="109">
                  <c:v>0.75158999999999998</c:v>
                </c:pt>
                <c:pt idx="110">
                  <c:v>0.50732999999999995</c:v>
                </c:pt>
              </c:numCache>
            </c:numRef>
          </c:val>
          <c:smooth val="0"/>
          <c:extLst>
            <c:ext xmlns:c16="http://schemas.microsoft.com/office/drawing/2014/chart" uri="{C3380CC4-5D6E-409C-BE32-E72D297353CC}">
              <c16:uniqueId val="{00000000-EE16-E744-9E43-EB54C6857CB9}"/>
            </c:ext>
          </c:extLst>
        </c:ser>
        <c:dLbls>
          <c:showLegendKey val="0"/>
          <c:showVal val="0"/>
          <c:showCatName val="0"/>
          <c:showSerName val="0"/>
          <c:showPercent val="0"/>
          <c:showBubbleSize val="0"/>
        </c:dLbls>
        <c:smooth val="0"/>
        <c:axId val="85473024"/>
        <c:axId val="80619600"/>
      </c:lineChart>
      <c:catAx>
        <c:axId val="854730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80619600"/>
        <c:crosses val="autoZero"/>
        <c:auto val="1"/>
        <c:lblAlgn val="ctr"/>
        <c:lblOffset val="100"/>
        <c:tickLblSkip val="10"/>
        <c:noMultiLvlLbl val="0"/>
      </c:catAx>
      <c:valAx>
        <c:axId val="80619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85473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r>
              <a:rPr lang="en-US" dirty="0"/>
              <a:t>Bounding</a:t>
            </a:r>
            <a:r>
              <a:rPr lang="en-US" baseline="0" dirty="0"/>
              <a:t> Box Precision per Epoch</a:t>
            </a:r>
            <a:endParaRPr lang="en-US" dirty="0"/>
          </a:p>
        </c:rich>
      </c:tx>
      <c:overlay val="0"/>
      <c:spPr>
        <a:noFill/>
        <a:ln>
          <a:noFill/>
        </a:ln>
        <a:effectLst/>
      </c:spPr>
      <c:txPr>
        <a:bodyPr rot="0" spcFirstLastPara="1" vertOverflow="ellipsis" vert="horz" wrap="square" anchor="ctr" anchorCtr="1"/>
        <a:lstStyle/>
        <a:p>
          <a:pPr>
            <a:defRPr sz="27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Sheet1!$J$1</c:f>
              <c:strCache>
                <c:ptCount val="1"/>
                <c:pt idx="0">
                  <c:v>metrics/precision(B)</c:v>
                </c:pt>
              </c:strCache>
            </c:strRef>
          </c:tx>
          <c:spPr>
            <a:ln w="28575" cap="rnd">
              <a:solidFill>
                <a:schemeClr val="accent1"/>
              </a:solidFill>
              <a:round/>
            </a:ln>
            <a:effectLst/>
          </c:spPr>
          <c:marker>
            <c:symbol val="none"/>
          </c:marker>
          <c:val>
            <c:numRef>
              <c:f>Sheet1!$J$2:$J$112</c:f>
              <c:numCache>
                <c:formatCode>General</c:formatCode>
                <c:ptCount val="111"/>
                <c:pt idx="0">
                  <c:v>6.2399999999999999E-3</c:v>
                </c:pt>
                <c:pt idx="1">
                  <c:v>0.16134000000000001</c:v>
                </c:pt>
                <c:pt idx="2">
                  <c:v>0.22141</c:v>
                </c:pt>
                <c:pt idx="3">
                  <c:v>0.88841999999999999</c:v>
                </c:pt>
                <c:pt idx="4">
                  <c:v>0.90954999999999997</c:v>
                </c:pt>
                <c:pt idx="5">
                  <c:v>0.92659999999999998</c:v>
                </c:pt>
                <c:pt idx="6">
                  <c:v>0.79601999999999995</c:v>
                </c:pt>
                <c:pt idx="7">
                  <c:v>0.86080999999999996</c:v>
                </c:pt>
                <c:pt idx="8">
                  <c:v>0.91003000000000001</c:v>
                </c:pt>
                <c:pt idx="9">
                  <c:v>0.82108000000000003</c:v>
                </c:pt>
                <c:pt idx="10">
                  <c:v>0.94899</c:v>
                </c:pt>
                <c:pt idx="11">
                  <c:v>0.89004000000000005</c:v>
                </c:pt>
                <c:pt idx="12">
                  <c:v>0.93161000000000005</c:v>
                </c:pt>
                <c:pt idx="13">
                  <c:v>0.87144999999999995</c:v>
                </c:pt>
                <c:pt idx="14">
                  <c:v>0.94560999999999995</c:v>
                </c:pt>
                <c:pt idx="15">
                  <c:v>0.92423</c:v>
                </c:pt>
                <c:pt idx="16">
                  <c:v>0.93095000000000006</c:v>
                </c:pt>
                <c:pt idx="17">
                  <c:v>0.89312000000000002</c:v>
                </c:pt>
                <c:pt idx="18">
                  <c:v>0.94925000000000004</c:v>
                </c:pt>
                <c:pt idx="19">
                  <c:v>0.93823000000000001</c:v>
                </c:pt>
                <c:pt idx="20">
                  <c:v>0.93991999999999998</c:v>
                </c:pt>
                <c:pt idx="21">
                  <c:v>0.92620999999999998</c:v>
                </c:pt>
                <c:pt idx="22">
                  <c:v>0.9375</c:v>
                </c:pt>
                <c:pt idx="23">
                  <c:v>0.96511999999999998</c:v>
                </c:pt>
                <c:pt idx="24">
                  <c:v>0.9274</c:v>
                </c:pt>
                <c:pt idx="25">
                  <c:v>0.94001000000000001</c:v>
                </c:pt>
                <c:pt idx="26">
                  <c:v>0.9375</c:v>
                </c:pt>
                <c:pt idx="27">
                  <c:v>0.93152999999999997</c:v>
                </c:pt>
                <c:pt idx="28">
                  <c:v>0.92276000000000002</c:v>
                </c:pt>
                <c:pt idx="29">
                  <c:v>0.96560999999999997</c:v>
                </c:pt>
                <c:pt idx="30">
                  <c:v>0.95416999999999996</c:v>
                </c:pt>
                <c:pt idx="31">
                  <c:v>0.94135000000000002</c:v>
                </c:pt>
                <c:pt idx="32">
                  <c:v>0.95720000000000005</c:v>
                </c:pt>
                <c:pt idx="33">
                  <c:v>0.96287999999999996</c:v>
                </c:pt>
                <c:pt idx="34">
                  <c:v>0.96484000000000003</c:v>
                </c:pt>
                <c:pt idx="35">
                  <c:v>0.96084000000000003</c:v>
                </c:pt>
                <c:pt idx="36">
                  <c:v>0.95255999999999996</c:v>
                </c:pt>
                <c:pt idx="37">
                  <c:v>0.95818000000000003</c:v>
                </c:pt>
                <c:pt idx="38">
                  <c:v>0.94132000000000005</c:v>
                </c:pt>
                <c:pt idx="39">
                  <c:v>0.96940999999999999</c:v>
                </c:pt>
                <c:pt idx="40">
                  <c:v>0.97304999999999997</c:v>
                </c:pt>
                <c:pt idx="41">
                  <c:v>0.97829999999999995</c:v>
                </c:pt>
                <c:pt idx="42">
                  <c:v>0.95103000000000004</c:v>
                </c:pt>
                <c:pt idx="43">
                  <c:v>0.96321999999999997</c:v>
                </c:pt>
                <c:pt idx="44">
                  <c:v>0.96767999999999998</c:v>
                </c:pt>
                <c:pt idx="45">
                  <c:v>0.97884000000000004</c:v>
                </c:pt>
                <c:pt idx="46">
                  <c:v>0.96367000000000003</c:v>
                </c:pt>
                <c:pt idx="47">
                  <c:v>0.95796000000000003</c:v>
                </c:pt>
                <c:pt idx="48">
                  <c:v>0.94747999999999999</c:v>
                </c:pt>
                <c:pt idx="49">
                  <c:v>0.96199000000000001</c:v>
                </c:pt>
                <c:pt idx="50">
                  <c:v>0.96040000000000003</c:v>
                </c:pt>
                <c:pt idx="51">
                  <c:v>0.95337000000000005</c:v>
                </c:pt>
                <c:pt idx="52">
                  <c:v>0.95077999999999996</c:v>
                </c:pt>
                <c:pt idx="53">
                  <c:v>0.94816999999999996</c:v>
                </c:pt>
                <c:pt idx="54">
                  <c:v>0.97260000000000002</c:v>
                </c:pt>
                <c:pt idx="55">
                  <c:v>0.97448000000000001</c:v>
                </c:pt>
                <c:pt idx="56">
                  <c:v>0.96777000000000002</c:v>
                </c:pt>
                <c:pt idx="57">
                  <c:v>0.96035000000000004</c:v>
                </c:pt>
                <c:pt idx="58">
                  <c:v>0.95652999999999999</c:v>
                </c:pt>
                <c:pt idx="59">
                  <c:v>0.95674999999999999</c:v>
                </c:pt>
                <c:pt idx="60">
                  <c:v>0.96992999999999996</c:v>
                </c:pt>
                <c:pt idx="61">
                  <c:v>0.95787</c:v>
                </c:pt>
                <c:pt idx="62">
                  <c:v>0.97016999999999998</c:v>
                </c:pt>
                <c:pt idx="63">
                  <c:v>0.96987000000000001</c:v>
                </c:pt>
                <c:pt idx="64">
                  <c:v>0.97031999999999996</c:v>
                </c:pt>
                <c:pt idx="65">
                  <c:v>0.96623000000000003</c:v>
                </c:pt>
                <c:pt idx="66">
                  <c:v>0.95721999999999996</c:v>
                </c:pt>
                <c:pt idx="67">
                  <c:v>0.97641999999999995</c:v>
                </c:pt>
                <c:pt idx="68">
                  <c:v>0.96782000000000001</c:v>
                </c:pt>
                <c:pt idx="69">
                  <c:v>0.95896999999999999</c:v>
                </c:pt>
                <c:pt idx="70">
                  <c:v>0.95709999999999995</c:v>
                </c:pt>
                <c:pt idx="71">
                  <c:v>0.96780999999999995</c:v>
                </c:pt>
                <c:pt idx="72">
                  <c:v>0.96580999999999995</c:v>
                </c:pt>
                <c:pt idx="73">
                  <c:v>0.96982000000000002</c:v>
                </c:pt>
                <c:pt idx="74">
                  <c:v>0.96936999999999995</c:v>
                </c:pt>
                <c:pt idx="75">
                  <c:v>0.96992</c:v>
                </c:pt>
                <c:pt idx="76">
                  <c:v>0.96731999999999996</c:v>
                </c:pt>
                <c:pt idx="77">
                  <c:v>0.97302</c:v>
                </c:pt>
                <c:pt idx="78">
                  <c:v>0.96218000000000004</c:v>
                </c:pt>
                <c:pt idx="79">
                  <c:v>0.96281000000000005</c:v>
                </c:pt>
                <c:pt idx="80">
                  <c:v>0.97633000000000003</c:v>
                </c:pt>
                <c:pt idx="81">
                  <c:v>0.96977999999999998</c:v>
                </c:pt>
                <c:pt idx="82">
                  <c:v>0.96657000000000004</c:v>
                </c:pt>
                <c:pt idx="83">
                  <c:v>0.96840999999999999</c:v>
                </c:pt>
                <c:pt idx="84">
                  <c:v>0.96538999999999997</c:v>
                </c:pt>
                <c:pt idx="85">
                  <c:v>0.96484000000000003</c:v>
                </c:pt>
                <c:pt idx="86">
                  <c:v>0.97282999999999997</c:v>
                </c:pt>
                <c:pt idx="87">
                  <c:v>0.96662999999999999</c:v>
                </c:pt>
                <c:pt idx="88">
                  <c:v>0.97291000000000005</c:v>
                </c:pt>
                <c:pt idx="89">
                  <c:v>0.97314999999999996</c:v>
                </c:pt>
                <c:pt idx="90">
                  <c:v>0.95704999999999996</c:v>
                </c:pt>
                <c:pt idx="91">
                  <c:v>0.96047000000000005</c:v>
                </c:pt>
                <c:pt idx="92">
                  <c:v>0.97135000000000005</c:v>
                </c:pt>
                <c:pt idx="93">
                  <c:v>0.96953</c:v>
                </c:pt>
                <c:pt idx="94">
                  <c:v>0.96633999999999998</c:v>
                </c:pt>
                <c:pt idx="95">
                  <c:v>0.96918000000000004</c:v>
                </c:pt>
                <c:pt idx="96">
                  <c:v>0.96655999999999997</c:v>
                </c:pt>
                <c:pt idx="97">
                  <c:v>0.96289999999999998</c:v>
                </c:pt>
                <c:pt idx="98">
                  <c:v>0.96665000000000001</c:v>
                </c:pt>
                <c:pt idx="99">
                  <c:v>0.96662999999999999</c:v>
                </c:pt>
                <c:pt idx="100">
                  <c:v>0.96977000000000002</c:v>
                </c:pt>
                <c:pt idx="101">
                  <c:v>0.94704999999999995</c:v>
                </c:pt>
                <c:pt idx="102">
                  <c:v>0.95896999999999999</c:v>
                </c:pt>
                <c:pt idx="103">
                  <c:v>0.96958999999999995</c:v>
                </c:pt>
                <c:pt idx="104">
                  <c:v>0.94760999999999995</c:v>
                </c:pt>
                <c:pt idx="105">
                  <c:v>0.96025000000000005</c:v>
                </c:pt>
                <c:pt idx="106">
                  <c:v>0.96282999999999996</c:v>
                </c:pt>
                <c:pt idx="107">
                  <c:v>0.96697999999999995</c:v>
                </c:pt>
                <c:pt idx="108">
                  <c:v>0.96611999999999998</c:v>
                </c:pt>
                <c:pt idx="109">
                  <c:v>0.95979999999999999</c:v>
                </c:pt>
                <c:pt idx="110">
                  <c:v>0.92703000000000002</c:v>
                </c:pt>
              </c:numCache>
            </c:numRef>
          </c:val>
          <c:smooth val="0"/>
          <c:extLst>
            <c:ext xmlns:c16="http://schemas.microsoft.com/office/drawing/2014/chart" uri="{C3380CC4-5D6E-409C-BE32-E72D297353CC}">
              <c16:uniqueId val="{00000000-97E1-7645-BC27-2718B017AAE9}"/>
            </c:ext>
          </c:extLst>
        </c:ser>
        <c:dLbls>
          <c:showLegendKey val="0"/>
          <c:showVal val="0"/>
          <c:showCatName val="0"/>
          <c:showSerName val="0"/>
          <c:showPercent val="0"/>
          <c:showBubbleSize val="0"/>
        </c:dLbls>
        <c:smooth val="0"/>
        <c:axId val="682152687"/>
        <c:axId val="2856000"/>
      </c:lineChart>
      <c:catAx>
        <c:axId val="68215268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2856000"/>
        <c:crosses val="autoZero"/>
        <c:auto val="1"/>
        <c:lblAlgn val="ctr"/>
        <c:lblOffset val="100"/>
        <c:tickLblSkip val="10"/>
        <c:noMultiLvlLbl val="0"/>
      </c:catAx>
      <c:valAx>
        <c:axId val="2856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300" b="0" i="0" u="none" strike="noStrike" kern="1200" baseline="0">
                <a:solidFill>
                  <a:schemeClr val="tx1">
                    <a:lumMod val="65000"/>
                    <a:lumOff val="35000"/>
                  </a:schemeClr>
                </a:solidFill>
                <a:latin typeface="+mn-lt"/>
                <a:ea typeface="+mn-ea"/>
                <a:cs typeface="+mn-cs"/>
              </a:defRPr>
            </a:pPr>
            <a:endParaRPr lang="en-US"/>
          </a:p>
        </c:txPr>
        <c:crossAx val="682152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3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4/3/24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33206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8074" y="5966815"/>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1148074" y="510983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1090242" y="14181956"/>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681570"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681569" y="514622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07127"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15064" y="5146225"/>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2763535" y="514622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763535" y="5966815"/>
            <a:ext cx="10047018"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763535" y="1426545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2761019" y="1506797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763535"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761019" y="2643344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1083891" y="14995183"/>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2947817"/>
            <a:ext cx="31998968" cy="1280160"/>
          </a:xfrm>
          <a:prstGeom prst="rect">
            <a:avLst/>
          </a:prstGeom>
        </p:spPr>
        <p:txBody>
          <a:bodyPr>
            <a:normAutofit/>
          </a:bodyPr>
          <a:lstStyle>
            <a:lvl1pPr marL="0" indent="0" algn="ctr">
              <a:buFontTx/>
              <a:buNone/>
              <a:defRPr sz="44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628358"/>
            <a:ext cx="31998968" cy="1280160"/>
          </a:xfrm>
          <a:prstGeom prst="rect">
            <a:avLst/>
          </a:prstGeom>
        </p:spPr>
        <p:txBody>
          <a:bodyPr anchor="t" anchorCtr="1">
            <a:normAutofit/>
          </a:bodyPr>
          <a:lstStyle>
            <a:lvl1pPr marL="0" indent="0" algn="ctr">
              <a:buFontTx/>
              <a:buNone/>
              <a:defRPr sz="66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209782"/>
            <a:ext cx="31998968" cy="1359394"/>
          </a:xfrm>
          <a:prstGeom prst="rect">
            <a:avLst/>
          </a:prstGeom>
        </p:spPr>
        <p:txBody>
          <a:bodyPr anchor="t" anchorCtr="1">
            <a:normAutofit/>
          </a:bodyPr>
          <a:lstStyle>
            <a:lvl1pPr marL="0" indent="0" algn="ctr">
              <a:buFontTx/>
              <a:buNone/>
              <a:defRPr sz="8000" b="1">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extLst>
    <p:ext uri="{DCECCB84-F9BA-43D5-87BE-67443E8EF086}">
      <p15:sldGuideLst xmlns:p15="http://schemas.microsoft.com/office/powerpoint/2012/main">
        <p15:guide id="1" orient="horz" pos="32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68" name="Text Placeholder 3">
            <a:extLst>
              <a:ext uri="{FF2B5EF4-FFF2-40B4-BE49-F238E27FC236}">
                <a16:creationId xmlns:a16="http://schemas.microsoft.com/office/drawing/2014/main" id="{DB9999D9-B032-DE43-B280-10F7DE4240AE}"/>
              </a:ext>
            </a:extLst>
          </p:cNvPr>
          <p:cNvSpPr>
            <a:spLocks noGrp="1"/>
          </p:cNvSpPr>
          <p:nvPr>
            <p:ph type="body" sz="quarter" idx="10" hasCustomPrompt="1"/>
          </p:nvPr>
        </p:nvSpPr>
        <p:spPr>
          <a:xfrm>
            <a:off x="1148074" y="5966815"/>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9" name="Text Placeholder 5">
            <a:extLst>
              <a:ext uri="{FF2B5EF4-FFF2-40B4-BE49-F238E27FC236}">
                <a16:creationId xmlns:a16="http://schemas.microsoft.com/office/drawing/2014/main" id="{994A3D29-FC6C-EE4B-9ABE-E27DC2BD9EF6}"/>
              </a:ext>
            </a:extLst>
          </p:cNvPr>
          <p:cNvSpPr>
            <a:spLocks noGrp="1"/>
          </p:cNvSpPr>
          <p:nvPr>
            <p:ph type="body" sz="quarter" idx="11" hasCustomPrompt="1"/>
          </p:nvPr>
        </p:nvSpPr>
        <p:spPr>
          <a:xfrm>
            <a:off x="1148074" y="510983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INTRODUCTION or ABSTRACT</a:t>
            </a:r>
          </a:p>
        </p:txBody>
      </p:sp>
      <p:sp>
        <p:nvSpPr>
          <p:cNvPr id="70" name="Text Placeholder 5">
            <a:extLst>
              <a:ext uri="{FF2B5EF4-FFF2-40B4-BE49-F238E27FC236}">
                <a16:creationId xmlns:a16="http://schemas.microsoft.com/office/drawing/2014/main" id="{C65F0DEA-8BC8-144D-86B3-7990A2E4004F}"/>
              </a:ext>
            </a:extLst>
          </p:cNvPr>
          <p:cNvSpPr>
            <a:spLocks noGrp="1"/>
          </p:cNvSpPr>
          <p:nvPr>
            <p:ph type="body" sz="quarter" idx="20" hasCustomPrompt="1"/>
          </p:nvPr>
        </p:nvSpPr>
        <p:spPr>
          <a:xfrm>
            <a:off x="1090242" y="14181956"/>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OBJECTIVES</a:t>
            </a:r>
          </a:p>
        </p:txBody>
      </p:sp>
      <p:sp>
        <p:nvSpPr>
          <p:cNvPr id="71" name="Text Placeholder 3">
            <a:extLst>
              <a:ext uri="{FF2B5EF4-FFF2-40B4-BE49-F238E27FC236}">
                <a16:creationId xmlns:a16="http://schemas.microsoft.com/office/drawing/2014/main" id="{1BAC3C61-4427-734A-B001-E64F967B25F9}"/>
              </a:ext>
            </a:extLst>
          </p:cNvPr>
          <p:cNvSpPr>
            <a:spLocks noGrp="1"/>
          </p:cNvSpPr>
          <p:nvPr>
            <p:ph type="body" sz="quarter" idx="21" hasCustomPrompt="1"/>
          </p:nvPr>
        </p:nvSpPr>
        <p:spPr>
          <a:xfrm>
            <a:off x="11681570"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2" name="Text Placeholder 5">
            <a:extLst>
              <a:ext uri="{FF2B5EF4-FFF2-40B4-BE49-F238E27FC236}">
                <a16:creationId xmlns:a16="http://schemas.microsoft.com/office/drawing/2014/main" id="{0D89AF1C-2149-914E-939B-BC1D31AB8886}"/>
              </a:ext>
            </a:extLst>
          </p:cNvPr>
          <p:cNvSpPr>
            <a:spLocks noGrp="1"/>
          </p:cNvSpPr>
          <p:nvPr>
            <p:ph type="body" sz="quarter" idx="22" hasCustomPrompt="1"/>
          </p:nvPr>
        </p:nvSpPr>
        <p:spPr>
          <a:xfrm>
            <a:off x="11681569" y="514622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MATERIALS &amp; METHODS</a:t>
            </a:r>
          </a:p>
        </p:txBody>
      </p:sp>
      <p:sp>
        <p:nvSpPr>
          <p:cNvPr id="73" name="Text Placeholder 3">
            <a:extLst>
              <a:ext uri="{FF2B5EF4-FFF2-40B4-BE49-F238E27FC236}">
                <a16:creationId xmlns:a16="http://schemas.microsoft.com/office/drawing/2014/main" id="{B5C2A6A1-4D50-144B-B660-E3B3A1643D2A}"/>
              </a:ext>
            </a:extLst>
          </p:cNvPr>
          <p:cNvSpPr>
            <a:spLocks noGrp="1"/>
          </p:cNvSpPr>
          <p:nvPr>
            <p:ph type="body" sz="quarter" idx="23" hasCustomPrompt="1"/>
          </p:nvPr>
        </p:nvSpPr>
        <p:spPr>
          <a:xfrm>
            <a:off x="22207127"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4" name="Text Placeholder 5">
            <a:extLst>
              <a:ext uri="{FF2B5EF4-FFF2-40B4-BE49-F238E27FC236}">
                <a16:creationId xmlns:a16="http://schemas.microsoft.com/office/drawing/2014/main" id="{1C34E6F0-82AA-D444-B7AF-5A1C80FFB726}"/>
              </a:ext>
            </a:extLst>
          </p:cNvPr>
          <p:cNvSpPr>
            <a:spLocks noGrp="1"/>
          </p:cNvSpPr>
          <p:nvPr>
            <p:ph type="body" sz="quarter" idx="24" hasCustomPrompt="1"/>
          </p:nvPr>
        </p:nvSpPr>
        <p:spPr>
          <a:xfrm>
            <a:off x="22215064" y="5146225"/>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RESULTS</a:t>
            </a:r>
          </a:p>
        </p:txBody>
      </p:sp>
      <p:sp>
        <p:nvSpPr>
          <p:cNvPr id="75" name="Text Placeholder 5">
            <a:extLst>
              <a:ext uri="{FF2B5EF4-FFF2-40B4-BE49-F238E27FC236}">
                <a16:creationId xmlns:a16="http://schemas.microsoft.com/office/drawing/2014/main" id="{BC84A125-71A3-DA49-B2C2-2357C57BB744}"/>
              </a:ext>
            </a:extLst>
          </p:cNvPr>
          <p:cNvSpPr>
            <a:spLocks noGrp="1"/>
          </p:cNvSpPr>
          <p:nvPr>
            <p:ph type="body" sz="quarter" idx="25" hasCustomPrompt="1"/>
          </p:nvPr>
        </p:nvSpPr>
        <p:spPr>
          <a:xfrm>
            <a:off x="32763535" y="514622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CONCLUSIONS</a:t>
            </a:r>
          </a:p>
        </p:txBody>
      </p:sp>
      <p:sp>
        <p:nvSpPr>
          <p:cNvPr id="76" name="Text Placeholder 3">
            <a:extLst>
              <a:ext uri="{FF2B5EF4-FFF2-40B4-BE49-F238E27FC236}">
                <a16:creationId xmlns:a16="http://schemas.microsoft.com/office/drawing/2014/main" id="{57A858F6-F615-844B-891A-B3F9BC20DF06}"/>
              </a:ext>
            </a:extLst>
          </p:cNvPr>
          <p:cNvSpPr>
            <a:spLocks noGrp="1"/>
          </p:cNvSpPr>
          <p:nvPr>
            <p:ph type="body" sz="quarter" idx="26" hasCustomPrompt="1"/>
          </p:nvPr>
        </p:nvSpPr>
        <p:spPr>
          <a:xfrm>
            <a:off x="32763535" y="5966815"/>
            <a:ext cx="10047018"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0" name="Text Placeholder 5">
            <a:extLst>
              <a:ext uri="{FF2B5EF4-FFF2-40B4-BE49-F238E27FC236}">
                <a16:creationId xmlns:a16="http://schemas.microsoft.com/office/drawing/2014/main" id="{AD1F9F7A-B02D-A44F-BC2C-F04BD0DF641D}"/>
              </a:ext>
            </a:extLst>
          </p:cNvPr>
          <p:cNvSpPr>
            <a:spLocks noGrp="1"/>
          </p:cNvSpPr>
          <p:nvPr>
            <p:ph type="body" sz="quarter" idx="27" hasCustomPrompt="1"/>
          </p:nvPr>
        </p:nvSpPr>
        <p:spPr>
          <a:xfrm>
            <a:off x="32763535" y="1426545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REFERENCES</a:t>
            </a:r>
          </a:p>
        </p:txBody>
      </p:sp>
      <p:sp>
        <p:nvSpPr>
          <p:cNvPr id="81" name="Text Placeholder 3">
            <a:extLst>
              <a:ext uri="{FF2B5EF4-FFF2-40B4-BE49-F238E27FC236}">
                <a16:creationId xmlns:a16="http://schemas.microsoft.com/office/drawing/2014/main" id="{1DC6238A-456D-D042-86DC-A4EFC7437FE9}"/>
              </a:ext>
            </a:extLst>
          </p:cNvPr>
          <p:cNvSpPr>
            <a:spLocks noGrp="1"/>
          </p:cNvSpPr>
          <p:nvPr>
            <p:ph type="body" sz="quarter" idx="28" hasCustomPrompt="1"/>
          </p:nvPr>
        </p:nvSpPr>
        <p:spPr>
          <a:xfrm>
            <a:off x="32761019" y="1506797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2" name="Text Placeholder 5">
            <a:extLst>
              <a:ext uri="{FF2B5EF4-FFF2-40B4-BE49-F238E27FC236}">
                <a16:creationId xmlns:a16="http://schemas.microsoft.com/office/drawing/2014/main" id="{CA5DA6C8-3282-EB48-9A7F-09D4C1F189FD}"/>
              </a:ext>
            </a:extLst>
          </p:cNvPr>
          <p:cNvSpPr>
            <a:spLocks noGrp="1"/>
          </p:cNvSpPr>
          <p:nvPr>
            <p:ph type="body" sz="quarter" idx="29" hasCustomPrompt="1"/>
          </p:nvPr>
        </p:nvSpPr>
        <p:spPr>
          <a:xfrm>
            <a:off x="32763535"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ACKNOWLEDGEMENTS or  CONTACT</a:t>
            </a:r>
          </a:p>
        </p:txBody>
      </p:sp>
      <p:sp>
        <p:nvSpPr>
          <p:cNvPr id="83" name="Text Placeholder 3">
            <a:extLst>
              <a:ext uri="{FF2B5EF4-FFF2-40B4-BE49-F238E27FC236}">
                <a16:creationId xmlns:a16="http://schemas.microsoft.com/office/drawing/2014/main" id="{F825EF5F-3C91-8A4E-A34D-607F96067AFA}"/>
              </a:ext>
            </a:extLst>
          </p:cNvPr>
          <p:cNvSpPr>
            <a:spLocks noGrp="1"/>
          </p:cNvSpPr>
          <p:nvPr>
            <p:ph type="body" sz="quarter" idx="30" hasCustomPrompt="1"/>
          </p:nvPr>
        </p:nvSpPr>
        <p:spPr>
          <a:xfrm>
            <a:off x="32761019" y="2643344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4" name="Text Placeholder 3">
            <a:extLst>
              <a:ext uri="{FF2B5EF4-FFF2-40B4-BE49-F238E27FC236}">
                <a16:creationId xmlns:a16="http://schemas.microsoft.com/office/drawing/2014/main" id="{7AC7A3C2-6531-4C48-BD62-4A78A9645126}"/>
              </a:ext>
            </a:extLst>
          </p:cNvPr>
          <p:cNvSpPr>
            <a:spLocks noGrp="1"/>
          </p:cNvSpPr>
          <p:nvPr>
            <p:ph type="body" sz="quarter" idx="96" hasCustomPrompt="1"/>
          </p:nvPr>
        </p:nvSpPr>
        <p:spPr>
          <a:xfrm>
            <a:off x="1083891" y="14995183"/>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5" name="Text Placeholder 76">
            <a:extLst>
              <a:ext uri="{FF2B5EF4-FFF2-40B4-BE49-F238E27FC236}">
                <a16:creationId xmlns:a16="http://schemas.microsoft.com/office/drawing/2014/main" id="{DD976D66-55E1-F948-8D24-0A598972B7A5}"/>
              </a:ext>
            </a:extLst>
          </p:cNvPr>
          <p:cNvSpPr>
            <a:spLocks noGrp="1"/>
          </p:cNvSpPr>
          <p:nvPr>
            <p:ph type="body" sz="quarter" idx="150" hasCustomPrompt="1"/>
          </p:nvPr>
        </p:nvSpPr>
        <p:spPr>
          <a:xfrm>
            <a:off x="5932593" y="2947817"/>
            <a:ext cx="31998968" cy="1280160"/>
          </a:xfrm>
          <a:prstGeom prst="rect">
            <a:avLst/>
          </a:prstGeom>
        </p:spPr>
        <p:txBody>
          <a:bodyPr>
            <a:normAutofit/>
          </a:bodyPr>
          <a:lstStyle>
            <a:lvl1pPr marL="0" indent="0" algn="ctr">
              <a:buFontTx/>
              <a:buNone/>
              <a:defRPr sz="44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6" name="Text Placeholder 76">
            <a:extLst>
              <a:ext uri="{FF2B5EF4-FFF2-40B4-BE49-F238E27FC236}">
                <a16:creationId xmlns:a16="http://schemas.microsoft.com/office/drawing/2014/main" id="{2C2C6634-C788-A24C-8B1A-6EA0542E53B4}"/>
              </a:ext>
            </a:extLst>
          </p:cNvPr>
          <p:cNvSpPr>
            <a:spLocks noGrp="1"/>
          </p:cNvSpPr>
          <p:nvPr>
            <p:ph type="body" sz="quarter" idx="151" hasCustomPrompt="1"/>
          </p:nvPr>
        </p:nvSpPr>
        <p:spPr>
          <a:xfrm>
            <a:off x="5932593" y="1628358"/>
            <a:ext cx="31998968" cy="1280160"/>
          </a:xfrm>
          <a:prstGeom prst="rect">
            <a:avLst/>
          </a:prstGeom>
        </p:spPr>
        <p:txBody>
          <a:bodyPr anchor="t" anchorCtr="1">
            <a:normAutofit/>
          </a:bodyPr>
          <a:lstStyle>
            <a:lvl1pPr marL="0" indent="0" algn="ctr">
              <a:buFontTx/>
              <a:buNone/>
              <a:defRPr sz="66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7" name="Text Placeholder 76">
            <a:extLst>
              <a:ext uri="{FF2B5EF4-FFF2-40B4-BE49-F238E27FC236}">
                <a16:creationId xmlns:a16="http://schemas.microsoft.com/office/drawing/2014/main" id="{0AAD872F-A38B-B049-9E5A-B1F7AD2DF912}"/>
              </a:ext>
            </a:extLst>
          </p:cNvPr>
          <p:cNvSpPr>
            <a:spLocks noGrp="1"/>
          </p:cNvSpPr>
          <p:nvPr>
            <p:ph type="body" sz="quarter" idx="153" hasCustomPrompt="1"/>
          </p:nvPr>
        </p:nvSpPr>
        <p:spPr>
          <a:xfrm>
            <a:off x="5932593" y="209782"/>
            <a:ext cx="31998968" cy="1359394"/>
          </a:xfrm>
          <a:prstGeom prst="rect">
            <a:avLst/>
          </a:prstGeom>
        </p:spPr>
        <p:txBody>
          <a:bodyPr anchor="t" anchorCtr="1">
            <a:normAutofit/>
          </a:bodyPr>
          <a:lstStyle>
            <a:lvl1pPr marL="0" indent="0" algn="ctr">
              <a:buFontTx/>
              <a:buNone/>
              <a:defRPr sz="8000" b="1">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5" name="Rectangle 36">
            <a:extLst>
              <a:ext uri="{FF2B5EF4-FFF2-40B4-BE49-F238E27FC236}">
                <a16:creationId xmlns:a16="http://schemas.microsoft.com/office/drawing/2014/main" id="{B8960428-AECF-6B4B-B332-48160A87CED3}"/>
              </a:ext>
            </a:extLst>
          </p:cNvPr>
          <p:cNvSpPr>
            <a:spLocks noChangeArrowheads="1"/>
          </p:cNvSpPr>
          <p:nvPr userDrawn="1"/>
        </p:nvSpPr>
        <p:spPr bwMode="auto">
          <a:xfrm>
            <a:off x="0" y="31191530"/>
            <a:ext cx="43891200" cy="1726870"/>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dirty="0"/>
          </a:p>
        </p:txBody>
      </p:sp>
      <p:sp>
        <p:nvSpPr>
          <p:cNvPr id="6" name="Rectangle 36">
            <a:extLst>
              <a:ext uri="{FF2B5EF4-FFF2-40B4-BE49-F238E27FC236}">
                <a16:creationId xmlns:a16="http://schemas.microsoft.com/office/drawing/2014/main" id="{09FD8DB9-A9C7-874D-87B2-9285AECC9E3B}"/>
              </a:ext>
            </a:extLst>
          </p:cNvPr>
          <p:cNvSpPr>
            <a:spLocks noChangeArrowheads="1"/>
          </p:cNvSpPr>
          <p:nvPr userDrawn="1"/>
        </p:nvSpPr>
        <p:spPr bwMode="auto">
          <a:xfrm>
            <a:off x="0" y="-15834"/>
            <a:ext cx="43891200" cy="5186922"/>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dirty="0"/>
          </a:p>
        </p:txBody>
      </p:sp>
      <p:sp>
        <p:nvSpPr>
          <p:cNvPr id="7" name="Rounded Rectangle 6">
            <a:extLst>
              <a:ext uri="{FF2B5EF4-FFF2-40B4-BE49-F238E27FC236}">
                <a16:creationId xmlns:a16="http://schemas.microsoft.com/office/drawing/2014/main" id="{DB092838-408F-4440-B2D2-A65569FD0EE5}"/>
              </a:ext>
            </a:extLst>
          </p:cNvPr>
          <p:cNvSpPr/>
          <p:nvPr userDrawn="1"/>
        </p:nvSpPr>
        <p:spPr>
          <a:xfrm>
            <a:off x="731517" y="4135663"/>
            <a:ext cx="42428163" cy="27683945"/>
          </a:xfrm>
          <a:prstGeom prst="roundRect">
            <a:avLst>
              <a:gd name="adj" fmla="val 0"/>
            </a:avLst>
          </a:prstGeom>
          <a:solidFill>
            <a:schemeClr val="bg1"/>
          </a:solidFill>
          <a:ln w="19050">
            <a:solidFill>
              <a:schemeClr val="accent1">
                <a:lumMod val="50000"/>
              </a:schemeClr>
            </a:solidFill>
          </a:ln>
          <a:effectLst>
            <a:outerShdw blurRad="3556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10" name="Text Box 14"/>
          <p:cNvSpPr txBox="1">
            <a:spLocks noChangeArrowheads="1"/>
          </p:cNvSpPr>
          <p:nvPr/>
        </p:nvSpPr>
        <p:spPr bwMode="auto">
          <a:xfrm>
            <a:off x="731517" y="32054965"/>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AF9AA5EE-77AD-9645-B396-F73887C4B6FD}"/>
              </a:ext>
            </a:extLst>
          </p:cNvPr>
          <p:cNvGraphicFramePr>
            <a:graphicFrameLocks noGrp="1"/>
          </p:cNvGraphicFramePr>
          <p:nvPr userDrawn="1">
            <p:extLst>
              <p:ext uri="{D42A27DB-BD31-4B8C-83A1-F6EECF244321}">
                <p14:modId xmlns:p14="http://schemas.microsoft.com/office/powerpoint/2010/main" val="846862511"/>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6338BD29-2BD7-AB47-B9B8-5033641D7C2D}"/>
              </a:ext>
            </a:extLst>
          </p:cNvPr>
          <p:cNvGraphicFramePr>
            <a:graphicFrameLocks noGrp="1"/>
          </p:cNvGraphicFramePr>
          <p:nvPr userDrawn="1">
            <p:extLst>
              <p:ext uri="{D42A27DB-BD31-4B8C-83A1-F6EECF244321}">
                <p14:modId xmlns:p14="http://schemas.microsoft.com/office/powerpoint/2010/main" val="3368528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3" name="Rectangle 36">
            <a:extLst>
              <a:ext uri="{FF2B5EF4-FFF2-40B4-BE49-F238E27FC236}">
                <a16:creationId xmlns:a16="http://schemas.microsoft.com/office/drawing/2014/main" id="{946E5B6B-C0EB-774F-84E6-DB70C1B05BBB}"/>
              </a:ext>
            </a:extLst>
          </p:cNvPr>
          <p:cNvSpPr>
            <a:spLocks noChangeArrowheads="1"/>
          </p:cNvSpPr>
          <p:nvPr userDrawn="1"/>
        </p:nvSpPr>
        <p:spPr bwMode="auto">
          <a:xfrm>
            <a:off x="0" y="31191530"/>
            <a:ext cx="43891200" cy="1726870"/>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dirty="0"/>
          </a:p>
        </p:txBody>
      </p:sp>
      <p:sp>
        <p:nvSpPr>
          <p:cNvPr id="4" name="Rectangle 36">
            <a:extLst>
              <a:ext uri="{FF2B5EF4-FFF2-40B4-BE49-F238E27FC236}">
                <a16:creationId xmlns:a16="http://schemas.microsoft.com/office/drawing/2014/main" id="{630A12C4-97F8-4F40-B1A5-92179D7A776E}"/>
              </a:ext>
            </a:extLst>
          </p:cNvPr>
          <p:cNvSpPr>
            <a:spLocks noChangeArrowheads="1"/>
          </p:cNvSpPr>
          <p:nvPr userDrawn="1"/>
        </p:nvSpPr>
        <p:spPr bwMode="auto">
          <a:xfrm>
            <a:off x="0" y="-15834"/>
            <a:ext cx="43891200" cy="5186922"/>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dirty="0"/>
          </a:p>
        </p:txBody>
      </p:sp>
      <p:sp>
        <p:nvSpPr>
          <p:cNvPr id="5" name="Rounded Rectangle 4">
            <a:extLst>
              <a:ext uri="{FF2B5EF4-FFF2-40B4-BE49-F238E27FC236}">
                <a16:creationId xmlns:a16="http://schemas.microsoft.com/office/drawing/2014/main" id="{F0E3A844-C1E6-A44D-8098-DA3E856EA7D8}"/>
              </a:ext>
            </a:extLst>
          </p:cNvPr>
          <p:cNvSpPr/>
          <p:nvPr userDrawn="1"/>
        </p:nvSpPr>
        <p:spPr>
          <a:xfrm>
            <a:off x="731517" y="4135663"/>
            <a:ext cx="42428163" cy="27683945"/>
          </a:xfrm>
          <a:prstGeom prst="roundRect">
            <a:avLst>
              <a:gd name="adj" fmla="val 0"/>
            </a:avLst>
          </a:prstGeom>
          <a:solidFill>
            <a:schemeClr val="bg1"/>
          </a:solidFill>
          <a:ln w="19050">
            <a:solidFill>
              <a:schemeClr val="accent1">
                <a:lumMod val="50000"/>
              </a:schemeClr>
            </a:solidFill>
          </a:ln>
          <a:effectLst>
            <a:outerShdw blurRad="3556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6" name="Text Box 14">
            <a:extLst>
              <a:ext uri="{FF2B5EF4-FFF2-40B4-BE49-F238E27FC236}">
                <a16:creationId xmlns:a16="http://schemas.microsoft.com/office/drawing/2014/main" id="{D39F7EEB-85E1-AB4C-AFD9-37B035A830F0}"/>
              </a:ext>
            </a:extLst>
          </p:cNvPr>
          <p:cNvSpPr txBox="1">
            <a:spLocks noChangeArrowheads="1"/>
          </p:cNvSpPr>
          <p:nvPr userDrawn="1"/>
        </p:nvSpPr>
        <p:spPr bwMode="auto">
          <a:xfrm>
            <a:off x="731517" y="32054965"/>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4.xml"/><Relationship Id="rId13" Type="http://schemas.openxmlformats.org/officeDocument/2006/relationships/chart" Target="../charts/chart9.xml"/><Relationship Id="rId18" Type="http://schemas.openxmlformats.org/officeDocument/2006/relationships/chart" Target="../charts/chart14.xml"/><Relationship Id="rId26" Type="http://schemas.openxmlformats.org/officeDocument/2006/relationships/image" Target="../media/image16.png"/><Relationship Id="rId3" Type="http://schemas.openxmlformats.org/officeDocument/2006/relationships/image" Target="../media/image9.jpg"/><Relationship Id="rId21" Type="http://schemas.openxmlformats.org/officeDocument/2006/relationships/image" Target="../media/image12.png"/><Relationship Id="rId7" Type="http://schemas.openxmlformats.org/officeDocument/2006/relationships/chart" Target="../charts/chart3.xml"/><Relationship Id="rId12" Type="http://schemas.openxmlformats.org/officeDocument/2006/relationships/chart" Target="../charts/chart8.xml"/><Relationship Id="rId17" Type="http://schemas.openxmlformats.org/officeDocument/2006/relationships/chart" Target="../charts/chart13.xml"/><Relationship Id="rId25"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chart" Target="../charts/chart12.xml"/><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chart" Target="../charts/chart2.xml"/><Relationship Id="rId11" Type="http://schemas.openxmlformats.org/officeDocument/2006/relationships/chart" Target="../charts/chart7.xml"/><Relationship Id="rId24" Type="http://schemas.openxmlformats.org/officeDocument/2006/relationships/image" Target="../media/image14.png"/><Relationship Id="rId5" Type="http://schemas.openxmlformats.org/officeDocument/2006/relationships/chart" Target="../charts/chart1.xml"/><Relationship Id="rId15" Type="http://schemas.openxmlformats.org/officeDocument/2006/relationships/chart" Target="../charts/chart11.xml"/><Relationship Id="rId23" Type="http://schemas.openxmlformats.org/officeDocument/2006/relationships/chart" Target="../charts/chart16.xml"/><Relationship Id="rId10" Type="http://schemas.openxmlformats.org/officeDocument/2006/relationships/chart" Target="../charts/chart6.xml"/><Relationship Id="rId19" Type="http://schemas.openxmlformats.org/officeDocument/2006/relationships/chart" Target="../charts/chart15.xml"/><Relationship Id="rId4" Type="http://schemas.openxmlformats.org/officeDocument/2006/relationships/image" Target="../media/image10.jpg"/><Relationship Id="rId9" Type="http://schemas.openxmlformats.org/officeDocument/2006/relationships/chart" Target="../charts/chart5.xml"/><Relationship Id="rId14" Type="http://schemas.openxmlformats.org/officeDocument/2006/relationships/chart" Target="../charts/chart10.xml"/><Relationship Id="rId2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530E01-B262-B047-951C-9A1F3925E675}"/>
              </a:ext>
            </a:extLst>
          </p:cNvPr>
          <p:cNvSpPr>
            <a:spLocks noGrp="1"/>
          </p:cNvSpPr>
          <p:nvPr>
            <p:ph type="body" sz="quarter" idx="10"/>
          </p:nvPr>
        </p:nvSpPr>
        <p:spPr>
          <a:xfrm>
            <a:off x="1204542" y="5544990"/>
            <a:ext cx="10056813" cy="21159616"/>
          </a:xfrm>
        </p:spPr>
        <p:txBody>
          <a:bodyPr/>
          <a:lstStyle/>
          <a:p>
            <a:pPr marL="342900" indent="-342900">
              <a:buFont typeface="Arial" panose="020B0604020202020204" pitchFamily="34" charset="0"/>
              <a:buChar char="•"/>
            </a:pPr>
            <a:r>
              <a:rPr lang="en-US" dirty="0"/>
              <a:t>Ultrasounds </a:t>
            </a:r>
          </a:p>
          <a:p>
            <a:pPr marL="1828725" lvl="1" indent="-342900">
              <a:buFont typeface="Arial" panose="020B0604020202020204" pitchFamily="34" charset="0"/>
              <a:buChar char="•"/>
            </a:pPr>
            <a:r>
              <a:rPr lang="en-US" dirty="0"/>
              <a:t>sound waves with frequencies higher than the upper audible limit of human hearing (over 20KHz). </a:t>
            </a:r>
          </a:p>
          <a:p>
            <a:pPr marL="1828725" lvl="1" indent="-342900">
              <a:buFont typeface="Arial" panose="020B0604020202020204" pitchFamily="34" charset="0"/>
              <a:buChar char="•"/>
            </a:pPr>
            <a:r>
              <a:rPr lang="en-US" dirty="0"/>
              <a:t>share physical properties of "normal" (audible) sound </a:t>
            </a:r>
          </a:p>
          <a:p>
            <a:pPr marL="1828725" lvl="1" indent="-342900">
              <a:buFont typeface="Arial" panose="020B0604020202020204" pitchFamily="34" charset="0"/>
              <a:buChar char="•"/>
            </a:pPr>
            <a:r>
              <a:rPr lang="en-US" dirty="0"/>
              <a:t>The reflected waves have information of distance and signal of the object it bounced against (brightness). </a:t>
            </a:r>
          </a:p>
          <a:p>
            <a:pPr marL="342900" indent="-342900">
              <a:buFont typeface="Arial" panose="020B0604020202020204" pitchFamily="34" charset="0"/>
              <a:buChar char="•"/>
            </a:pPr>
            <a:r>
              <a:rPr lang="en-US" dirty="0"/>
              <a:t>Ultrasound in medical field </a:t>
            </a:r>
          </a:p>
          <a:p>
            <a:pPr marL="1828725" lvl="1" indent="-342900">
              <a:buFont typeface="Arial" panose="020B0604020202020204" pitchFamily="34" charset="0"/>
              <a:buChar char="•"/>
            </a:pPr>
            <a:r>
              <a:rPr lang="en-US" dirty="0"/>
              <a:t>to identify organ structures in the body.</a:t>
            </a:r>
          </a:p>
          <a:p>
            <a:pPr marL="342900" indent="-342900">
              <a:buFont typeface="Arial" panose="020B0604020202020204" pitchFamily="34" charset="0"/>
              <a:buChar char="•"/>
            </a:pPr>
            <a:r>
              <a:rPr lang="en-US" dirty="0"/>
              <a:t>In my previous study, I found that:</a:t>
            </a:r>
          </a:p>
          <a:p>
            <a:pPr marL="1828725" lvl="1" indent="-342900">
              <a:buFont typeface="Arial" panose="020B0604020202020204" pitchFamily="34" charset="0"/>
              <a:buChar char="•"/>
            </a:pPr>
            <a:r>
              <a:rPr lang="en-US" dirty="0"/>
              <a:t>Ultrasound can be used to identify changes in tissue exposed to microwave energy (though statistically significant were not clearly appreciated on unassisted eyes). </a:t>
            </a:r>
          </a:p>
          <a:p>
            <a:pPr marL="1828725" lvl="1" indent="-342900">
              <a:buFont typeface="Arial" panose="020B0604020202020204" pitchFamily="34" charset="0"/>
              <a:buChar char="•"/>
            </a:pPr>
            <a:r>
              <a:rPr lang="en-US" dirty="0"/>
              <a:t>Translating the images to polychromatic representation resulted in visual appreciation of the changes</a:t>
            </a:r>
          </a:p>
          <a:p>
            <a:pPr marL="1828725" lvl="1" indent="-342900">
              <a:buFont typeface="Arial" panose="020B0604020202020204" pitchFamily="34" charset="0"/>
              <a:buChar char="•"/>
            </a:pPr>
            <a:r>
              <a:rPr lang="en-US" dirty="0"/>
              <a:t>Present study is to define the tissue borders using algorithms which would further assist having automated mechanisms to identify structures and changes.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YOLOv8 by Ultralytics</a:t>
            </a:r>
          </a:p>
          <a:p>
            <a:pPr marL="1828725" lvl="1" indent="-342900">
              <a:buFont typeface="Arial" panose="020B0604020202020204" pitchFamily="34" charset="0"/>
              <a:buChar char="•"/>
            </a:pPr>
            <a:r>
              <a:rPr lang="en-US" dirty="0"/>
              <a:t>Real time image segmentation model</a:t>
            </a:r>
          </a:p>
          <a:p>
            <a:pPr marL="1828725" lvl="1" indent="-342900">
              <a:buFont typeface="Arial" panose="020B0604020202020204" pitchFamily="34" charset="0"/>
              <a:buChar char="•"/>
            </a:pPr>
            <a:r>
              <a:rPr lang="en-US" dirty="0"/>
              <a:t>Uses deep learning and computer vision</a:t>
            </a:r>
          </a:p>
          <a:p>
            <a:pPr marL="1828725" lvl="1" indent="-342900">
              <a:buFont typeface="Arial" panose="020B0604020202020204" pitchFamily="34" charset="0"/>
              <a:buChar char="•"/>
            </a:pPr>
            <a:r>
              <a:rPr lang="en-US" dirty="0"/>
              <a:t>Displays mask and contours </a:t>
            </a:r>
          </a:p>
          <a:p>
            <a:pPr marL="2400197" lvl="2" indent="-342900"/>
            <a:r>
              <a:rPr lang="en-US" dirty="0"/>
              <a:t>outline an object in an image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Computer Vision can help with identifying contours of tissues in ultrasound scans</a:t>
            </a:r>
          </a:p>
          <a:p>
            <a:pPr marL="342900" indent="-342900">
              <a:buFont typeface="Arial" panose="020B0604020202020204" pitchFamily="34" charset="0"/>
              <a:buChar char="•"/>
            </a:pPr>
            <a:r>
              <a:rPr lang="en-US" dirty="0"/>
              <a:t>The goal of my engineering project is to develop an image segmentation model for identification of tissue in ultrasound images.</a:t>
            </a:r>
          </a:p>
        </p:txBody>
      </p:sp>
      <p:sp>
        <p:nvSpPr>
          <p:cNvPr id="3" name="Text Placeholder 2">
            <a:extLst>
              <a:ext uri="{FF2B5EF4-FFF2-40B4-BE49-F238E27FC236}">
                <a16:creationId xmlns:a16="http://schemas.microsoft.com/office/drawing/2014/main" id="{5670D40C-5BD0-FC47-BDCE-BDE48A160F35}"/>
              </a:ext>
            </a:extLst>
          </p:cNvPr>
          <p:cNvSpPr>
            <a:spLocks noGrp="1"/>
          </p:cNvSpPr>
          <p:nvPr>
            <p:ph type="body" sz="quarter" idx="11"/>
          </p:nvPr>
        </p:nvSpPr>
        <p:spPr>
          <a:xfrm>
            <a:off x="1204542" y="4688012"/>
            <a:ext cx="10048875" cy="754045"/>
          </a:xfrm>
        </p:spPr>
        <p:txBody>
          <a:bodyPr/>
          <a:lstStyle/>
          <a:p>
            <a:r>
              <a:rPr lang="en-US" dirty="0"/>
              <a:t>INTRODUCTION</a:t>
            </a:r>
          </a:p>
        </p:txBody>
      </p:sp>
      <p:sp>
        <p:nvSpPr>
          <p:cNvPr id="4" name="Text Placeholder 3">
            <a:extLst>
              <a:ext uri="{FF2B5EF4-FFF2-40B4-BE49-F238E27FC236}">
                <a16:creationId xmlns:a16="http://schemas.microsoft.com/office/drawing/2014/main" id="{9EE92D83-3B0F-8142-BF87-BE89F4B3C124}"/>
              </a:ext>
            </a:extLst>
          </p:cNvPr>
          <p:cNvSpPr>
            <a:spLocks noGrp="1"/>
          </p:cNvSpPr>
          <p:nvPr>
            <p:ph type="body" sz="quarter" idx="20"/>
          </p:nvPr>
        </p:nvSpPr>
        <p:spPr>
          <a:xfrm>
            <a:off x="1204542" y="26622096"/>
            <a:ext cx="10050462" cy="754045"/>
          </a:xfrm>
        </p:spPr>
        <p:txBody>
          <a:bodyPr/>
          <a:lstStyle/>
          <a:p>
            <a:r>
              <a:rPr lang="en-US" dirty="0"/>
              <a:t>CRITERIA AND CONSTRAINTS</a:t>
            </a:r>
          </a:p>
        </p:txBody>
      </p:sp>
      <p:sp>
        <p:nvSpPr>
          <p:cNvPr id="5" name="Text Placeholder 4">
            <a:extLst>
              <a:ext uri="{FF2B5EF4-FFF2-40B4-BE49-F238E27FC236}">
                <a16:creationId xmlns:a16="http://schemas.microsoft.com/office/drawing/2014/main" id="{37463DA4-FC08-CE4D-9DCC-0E2B3981D8B6}"/>
              </a:ext>
            </a:extLst>
          </p:cNvPr>
          <p:cNvSpPr>
            <a:spLocks noGrp="1"/>
          </p:cNvSpPr>
          <p:nvPr>
            <p:ph type="body" sz="quarter" idx="21"/>
          </p:nvPr>
        </p:nvSpPr>
        <p:spPr>
          <a:xfrm>
            <a:off x="11738038" y="5517744"/>
            <a:ext cx="10048874" cy="10695213"/>
          </a:xfrm>
        </p:spPr>
        <p:txBody>
          <a:bodyPr/>
          <a:lstStyle/>
          <a:p>
            <a:r>
              <a:rPr lang="en-US" b="1" dirty="0"/>
              <a:t>Materials:</a:t>
            </a:r>
          </a:p>
          <a:p>
            <a:pPr marL="342900" indent="-342900">
              <a:buFont typeface="Arial" panose="020B0604020202020204" pitchFamily="34" charset="0"/>
              <a:buChar char="•"/>
            </a:pPr>
            <a:r>
              <a:rPr lang="en-US" dirty="0"/>
              <a:t>Chicken Muscle Tissue</a:t>
            </a:r>
          </a:p>
          <a:p>
            <a:pPr marL="342900" indent="-342900">
              <a:buFont typeface="Arial" panose="020B0604020202020204" pitchFamily="34" charset="0"/>
              <a:buChar char="•"/>
            </a:pPr>
            <a:r>
              <a:rPr lang="en-US" dirty="0"/>
              <a:t>Lamb Muscle Tissue</a:t>
            </a:r>
          </a:p>
          <a:p>
            <a:pPr marL="342900" indent="-342900">
              <a:buFont typeface="Arial" panose="020B0604020202020204" pitchFamily="34" charset="0"/>
              <a:buChar char="•"/>
            </a:pPr>
            <a:r>
              <a:rPr lang="en-US" dirty="0"/>
              <a:t>3.5 MHz 2D Ultrasound</a:t>
            </a:r>
          </a:p>
          <a:p>
            <a:pPr marL="342900" indent="-342900">
              <a:buFont typeface="Arial" panose="020B0604020202020204" pitchFamily="34" charset="0"/>
              <a:buChar char="•"/>
            </a:pPr>
            <a:r>
              <a:rPr lang="en-US" dirty="0"/>
              <a:t>Sharp Knife</a:t>
            </a:r>
          </a:p>
          <a:p>
            <a:pPr marL="342900" indent="-342900">
              <a:buFont typeface="Arial" panose="020B0604020202020204" pitchFamily="34" charset="0"/>
              <a:buChar char="•"/>
            </a:pPr>
            <a:r>
              <a:rPr lang="en-US" dirty="0"/>
              <a:t>Small container </a:t>
            </a:r>
          </a:p>
          <a:p>
            <a:pPr marL="342900" indent="-342900">
              <a:buFont typeface="Arial" panose="020B0604020202020204" pitchFamily="34" charset="0"/>
              <a:buChar char="•"/>
            </a:pPr>
            <a:r>
              <a:rPr lang="en-US" dirty="0"/>
              <a:t>Water</a:t>
            </a:r>
          </a:p>
          <a:p>
            <a:pPr marL="342900" indent="-342900">
              <a:buFont typeface="Arial" panose="020B0604020202020204" pitchFamily="34" charset="0"/>
              <a:buChar char="•"/>
            </a:pPr>
            <a:r>
              <a:rPr lang="en-US" dirty="0"/>
              <a:t>Supported Computer for pip, python, and Ultralytics as well as dependencies</a:t>
            </a:r>
          </a:p>
          <a:p>
            <a:endParaRPr lang="en-US" dirty="0"/>
          </a:p>
          <a:p>
            <a:r>
              <a:rPr lang="en-US" b="1" dirty="0"/>
              <a:t>Image Collection:</a:t>
            </a:r>
          </a:p>
          <a:p>
            <a:pPr marL="342900" indent="-342900">
              <a:buFont typeface="Arial" panose="020B0604020202020204" pitchFamily="34" charset="0"/>
              <a:buChar char="•"/>
            </a:pPr>
            <a:r>
              <a:rPr lang="en-US" dirty="0"/>
              <a:t>Tissue is cut to a 2 cm in thickness (as measured in raw status).</a:t>
            </a:r>
          </a:p>
          <a:p>
            <a:pPr marL="342900" indent="-342900">
              <a:buFont typeface="Arial" panose="020B0604020202020204" pitchFamily="34" charset="0"/>
              <a:buChar char="•"/>
            </a:pPr>
            <a:r>
              <a:rPr lang="en-US" dirty="0"/>
              <a:t>Record Two 4-Second Ultrasound Scans for each tissue</a:t>
            </a:r>
          </a:p>
          <a:p>
            <a:pPr marL="342900" indent="-342900">
              <a:buFont typeface="Arial" panose="020B0604020202020204" pitchFamily="34" charset="0"/>
              <a:buChar char="•"/>
            </a:pPr>
            <a:r>
              <a:rPr lang="en-US" dirty="0"/>
              <a:t>Use Python Program to splice videos into frames</a:t>
            </a:r>
          </a:p>
          <a:p>
            <a:pPr marL="342900" indent="-342900">
              <a:buFont typeface="Arial" panose="020B0604020202020204" pitchFamily="34" charset="0"/>
              <a:buChar char="•"/>
            </a:pPr>
            <a:r>
              <a:rPr lang="en-US" dirty="0"/>
              <a:t>Import onto </a:t>
            </a:r>
            <a:r>
              <a:rPr lang="en-US" dirty="0" err="1"/>
              <a:t>Roboflow</a:t>
            </a:r>
            <a:endParaRPr lang="en-US" dirty="0"/>
          </a:p>
          <a:p>
            <a:pPr marL="342900" indent="-342900">
              <a:buFont typeface="Arial" panose="020B0604020202020204" pitchFamily="34" charset="0"/>
              <a:buChar char="•"/>
            </a:pPr>
            <a:r>
              <a:rPr lang="en-US" dirty="0"/>
              <a:t>Annotate and export</a:t>
            </a:r>
          </a:p>
          <a:p>
            <a:endParaRPr lang="en-US" dirty="0"/>
          </a:p>
          <a:p>
            <a:r>
              <a:rPr lang="en-US" b="1" dirty="0"/>
              <a:t>Model Training:</a:t>
            </a:r>
          </a:p>
          <a:p>
            <a:pPr marL="342900" indent="-342900">
              <a:buFont typeface="Arial" panose="020B0604020202020204" pitchFamily="34" charset="0"/>
              <a:buChar char="•"/>
            </a:pPr>
            <a:r>
              <a:rPr lang="en-US" dirty="0"/>
              <a:t>Use CLI command to train the YOLOv8 extra large segmentation model, the dataset from </a:t>
            </a:r>
            <a:r>
              <a:rPr lang="en-US" dirty="0" err="1"/>
              <a:t>Roboflow</a:t>
            </a:r>
            <a:r>
              <a:rPr lang="en-US" dirty="0"/>
              <a:t>, image size of 640, 500 epochs, and 50 patience</a:t>
            </a:r>
          </a:p>
          <a:p>
            <a:pPr marL="342900" indent="-342900">
              <a:buFont typeface="Arial" panose="020B0604020202020204" pitchFamily="34" charset="0"/>
              <a:buChar char="•"/>
            </a:pPr>
            <a:r>
              <a:rPr lang="en-US" dirty="0"/>
              <a:t>The output is a trained model, curves and data are saved on a .csv file for interpretation</a:t>
            </a:r>
          </a:p>
        </p:txBody>
      </p:sp>
      <p:sp>
        <p:nvSpPr>
          <p:cNvPr id="6" name="Text Placeholder 5">
            <a:extLst>
              <a:ext uri="{FF2B5EF4-FFF2-40B4-BE49-F238E27FC236}">
                <a16:creationId xmlns:a16="http://schemas.microsoft.com/office/drawing/2014/main" id="{46B6BEA9-4297-E841-A5DF-3FC5A8689F40}"/>
              </a:ext>
            </a:extLst>
          </p:cNvPr>
          <p:cNvSpPr>
            <a:spLocks noGrp="1"/>
          </p:cNvSpPr>
          <p:nvPr>
            <p:ph type="body" sz="quarter" idx="22"/>
          </p:nvPr>
        </p:nvSpPr>
        <p:spPr>
          <a:xfrm>
            <a:off x="11738037" y="4724400"/>
            <a:ext cx="10048875" cy="754045"/>
          </a:xfrm>
        </p:spPr>
        <p:txBody>
          <a:bodyPr/>
          <a:lstStyle/>
          <a:p>
            <a:r>
              <a:rPr lang="en-US" dirty="0"/>
              <a:t>MATERIALS AND METHODS</a:t>
            </a:r>
          </a:p>
        </p:txBody>
      </p:sp>
      <p:sp>
        <p:nvSpPr>
          <p:cNvPr id="7" name="Text Placeholder 6">
            <a:extLst>
              <a:ext uri="{FF2B5EF4-FFF2-40B4-BE49-F238E27FC236}">
                <a16:creationId xmlns:a16="http://schemas.microsoft.com/office/drawing/2014/main" id="{675A44F2-261A-4B4F-ADD6-1D08D12764A1}"/>
              </a:ext>
            </a:extLst>
          </p:cNvPr>
          <p:cNvSpPr>
            <a:spLocks noGrp="1"/>
          </p:cNvSpPr>
          <p:nvPr>
            <p:ph type="body" sz="quarter" idx="23"/>
          </p:nvPr>
        </p:nvSpPr>
        <p:spPr>
          <a:xfrm>
            <a:off x="22263595" y="5517744"/>
            <a:ext cx="10048874" cy="5770788"/>
          </a:xfrm>
        </p:spPr>
        <p:txBody>
          <a:bodyPr/>
          <a:lstStyle/>
          <a:p>
            <a:pPr marL="342900" indent="-342900">
              <a:buFont typeface="Arial" panose="020B0604020202020204" pitchFamily="34" charset="0"/>
              <a:buChar char="•"/>
            </a:pPr>
            <a:r>
              <a:rPr lang="en-US" dirty="0"/>
              <a:t>1829 images are gathered, and reduced to 1595 images for annotations</a:t>
            </a:r>
          </a:p>
          <a:p>
            <a:pPr marL="342900" indent="-342900">
              <a:buFont typeface="Arial" panose="020B0604020202020204" pitchFamily="34" charset="0"/>
              <a:buChar char="•"/>
            </a:pPr>
            <a:r>
              <a:rPr lang="en-US" dirty="0"/>
              <a:t>1117 images are used base training, 319 images are used for validation, 159 images are used for test</a:t>
            </a:r>
          </a:p>
          <a:p>
            <a:pPr marL="342900" indent="-342900">
              <a:buFont typeface="Arial" panose="020B0604020202020204" pitchFamily="34" charset="0"/>
              <a:buChar char="•"/>
            </a:pPr>
            <a:r>
              <a:rPr lang="en-US" dirty="0"/>
              <a:t>Training ran for 111 epochs, in which overfitting was observed</a:t>
            </a:r>
          </a:p>
          <a:p>
            <a:endParaRPr lang="en-US" dirty="0"/>
          </a:p>
          <a:p>
            <a:pPr marL="342900" indent="-342900">
              <a:buFont typeface="Arial" panose="020B0604020202020204" pitchFamily="34" charset="0"/>
              <a:buChar char="•"/>
            </a:pPr>
            <a:r>
              <a:rPr lang="en-US" dirty="0"/>
              <a:t>The best model was obtained at the 86 epoch</a:t>
            </a:r>
          </a:p>
          <a:p>
            <a:pPr marL="342900" indent="-342900">
              <a:buFont typeface="Arial" panose="020B0604020202020204" pitchFamily="34" charset="0"/>
              <a:buChar char="•"/>
            </a:pPr>
            <a:r>
              <a:rPr lang="en-US" dirty="0"/>
              <a:t>mAP50-95(M) was 0.85115</a:t>
            </a:r>
          </a:p>
          <a:p>
            <a:pPr marL="342900" indent="-342900">
              <a:buFont typeface="Arial" panose="020B0604020202020204" pitchFamily="34" charset="0"/>
              <a:buChar char="•"/>
            </a:pPr>
            <a:r>
              <a:rPr lang="en-US" dirty="0"/>
              <a:t>F1 Score was measure at 0.91 at 0.521 confidence</a:t>
            </a:r>
          </a:p>
          <a:p>
            <a:pPr marL="342900" indent="-342900">
              <a:buFont typeface="Arial" panose="020B0604020202020204" pitchFamily="34" charset="0"/>
              <a:buChar char="•"/>
            </a:pPr>
            <a:r>
              <a:rPr lang="en-US" dirty="0"/>
              <a:t>Image Inferences are done reliably less than 300 </a:t>
            </a:r>
            <a:r>
              <a:rPr lang="en-US" dirty="0" err="1"/>
              <a:t>ms</a:t>
            </a:r>
            <a:endParaRPr lang="en-US" dirty="0"/>
          </a:p>
          <a:p>
            <a:pPr marL="342900" indent="-342900">
              <a:buFont typeface="Arial" panose="020B0604020202020204" pitchFamily="34" charset="0"/>
              <a:buChar char="•"/>
            </a:pPr>
            <a:r>
              <a:rPr lang="en-US" dirty="0"/>
              <a:t>These scores indicate that the model is competent to do image segmentation reliably</a:t>
            </a:r>
          </a:p>
          <a:p>
            <a:endParaRPr lang="en-US" dirty="0"/>
          </a:p>
        </p:txBody>
      </p:sp>
      <p:sp>
        <p:nvSpPr>
          <p:cNvPr id="8" name="Text Placeholder 7">
            <a:extLst>
              <a:ext uri="{FF2B5EF4-FFF2-40B4-BE49-F238E27FC236}">
                <a16:creationId xmlns:a16="http://schemas.microsoft.com/office/drawing/2014/main" id="{B143406A-EFD5-2E42-865D-A4660751CC04}"/>
              </a:ext>
            </a:extLst>
          </p:cNvPr>
          <p:cNvSpPr>
            <a:spLocks noGrp="1"/>
          </p:cNvSpPr>
          <p:nvPr>
            <p:ph type="body" sz="quarter" idx="24"/>
          </p:nvPr>
        </p:nvSpPr>
        <p:spPr>
          <a:xfrm>
            <a:off x="22271532" y="4724400"/>
            <a:ext cx="10058400" cy="754045"/>
          </a:xfrm>
        </p:spPr>
        <p:txBody>
          <a:bodyPr/>
          <a:lstStyle/>
          <a:p>
            <a:r>
              <a:rPr lang="en-US" dirty="0"/>
              <a:t>RESULTS</a:t>
            </a:r>
          </a:p>
        </p:txBody>
      </p:sp>
      <p:sp>
        <p:nvSpPr>
          <p:cNvPr id="9" name="Text Placeholder 8">
            <a:extLst>
              <a:ext uri="{FF2B5EF4-FFF2-40B4-BE49-F238E27FC236}">
                <a16:creationId xmlns:a16="http://schemas.microsoft.com/office/drawing/2014/main" id="{C386760F-A20B-7F49-9C12-75A6EA2EB5FA}"/>
              </a:ext>
            </a:extLst>
          </p:cNvPr>
          <p:cNvSpPr>
            <a:spLocks noGrp="1"/>
          </p:cNvSpPr>
          <p:nvPr>
            <p:ph type="body" sz="quarter" idx="25"/>
          </p:nvPr>
        </p:nvSpPr>
        <p:spPr>
          <a:xfrm>
            <a:off x="32820003" y="4724400"/>
            <a:ext cx="10047018" cy="754045"/>
          </a:xfrm>
        </p:spPr>
        <p:txBody>
          <a:bodyPr/>
          <a:lstStyle/>
          <a:p>
            <a:r>
              <a:rPr lang="en-US" dirty="0"/>
              <a:t>DISCUSSION</a:t>
            </a:r>
          </a:p>
        </p:txBody>
      </p:sp>
      <p:sp>
        <p:nvSpPr>
          <p:cNvPr id="10" name="Text Placeholder 9">
            <a:extLst>
              <a:ext uri="{FF2B5EF4-FFF2-40B4-BE49-F238E27FC236}">
                <a16:creationId xmlns:a16="http://schemas.microsoft.com/office/drawing/2014/main" id="{D765487B-6201-6645-A16D-3E0C337F590E}"/>
              </a:ext>
            </a:extLst>
          </p:cNvPr>
          <p:cNvSpPr>
            <a:spLocks noGrp="1"/>
          </p:cNvSpPr>
          <p:nvPr>
            <p:ph type="body" sz="quarter" idx="26"/>
          </p:nvPr>
        </p:nvSpPr>
        <p:spPr>
          <a:xfrm>
            <a:off x="32820003" y="5544990"/>
            <a:ext cx="10047018" cy="6848006"/>
          </a:xfrm>
        </p:spPr>
        <p:txBody>
          <a:bodyPr/>
          <a:lstStyle/>
          <a:p>
            <a:pPr marL="342900" indent="-342900">
              <a:buFont typeface="Arial" panose="020B0604020202020204" pitchFamily="34" charset="0"/>
              <a:buChar char="•"/>
            </a:pPr>
            <a:r>
              <a:rPr lang="en-US" dirty="0"/>
              <a:t>Presently endocardial borders of the heart are manually annotated to help with management of heart failure and for atrial fibrillation ablation procedures </a:t>
            </a:r>
          </a:p>
          <a:p>
            <a:pPr marL="342900" indent="-342900">
              <a:buFont typeface="Arial" panose="020B0604020202020204" pitchFamily="34" charset="0"/>
              <a:buChar char="•"/>
            </a:pPr>
            <a:r>
              <a:rPr lang="en-US" dirty="0"/>
              <a:t>Segmentation Model for visualization of Left Ventricle </a:t>
            </a:r>
          </a:p>
          <a:p>
            <a:pPr marL="342900" indent="-342900">
              <a:buFont typeface="Arial" panose="020B0604020202020204" pitchFamily="34" charset="0"/>
              <a:buChar char="•"/>
            </a:pPr>
            <a:r>
              <a:rPr lang="en-US" dirty="0"/>
              <a:t>Defining manually the borders of tumors on ultrasound images to define size and  volume </a:t>
            </a:r>
          </a:p>
          <a:p>
            <a:r>
              <a:rPr lang="en-US" b="1" dirty="0"/>
              <a:t>Future applications</a:t>
            </a:r>
          </a:p>
          <a:p>
            <a:pPr marL="342900" indent="-342900">
              <a:buFont typeface="Arial" panose="020B0604020202020204" pitchFamily="34" charset="0"/>
              <a:buChar char="•"/>
            </a:pPr>
            <a:r>
              <a:rPr lang="en-US" dirty="0"/>
              <a:t>Real time machine based defining borders can be used in clinical practice to make procedure more time efficient </a:t>
            </a:r>
          </a:p>
          <a:p>
            <a:pPr marL="342900" indent="-342900">
              <a:buFont typeface="Arial" panose="020B0604020202020204" pitchFamily="34" charset="0"/>
              <a:buChar char="•"/>
            </a:pPr>
            <a:r>
              <a:rPr lang="en-US" dirty="0"/>
              <a:t>Model can be used for three-dimensional recreation of organ structure</a:t>
            </a:r>
          </a:p>
          <a:p>
            <a:pPr marL="342900" indent="-342900">
              <a:buFont typeface="Arial" panose="020B0604020202020204" pitchFamily="34" charset="0"/>
              <a:buChar char="•"/>
            </a:pPr>
            <a:r>
              <a:rPr lang="en-US" dirty="0"/>
              <a:t>Can be used to assist with ablations performed for malignancies and cardiac procedures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The final model can trace contours of tissue on ultrasound scans reliably and can be integrated into real-time purposes.</a:t>
            </a:r>
          </a:p>
        </p:txBody>
      </p:sp>
      <p:sp>
        <p:nvSpPr>
          <p:cNvPr id="13" name="Text Placeholder 12">
            <a:extLst>
              <a:ext uri="{FF2B5EF4-FFF2-40B4-BE49-F238E27FC236}">
                <a16:creationId xmlns:a16="http://schemas.microsoft.com/office/drawing/2014/main" id="{AFE1A4CF-366C-A74D-90FE-5ACBD4F9943B}"/>
              </a:ext>
            </a:extLst>
          </p:cNvPr>
          <p:cNvSpPr>
            <a:spLocks noGrp="1"/>
          </p:cNvSpPr>
          <p:nvPr>
            <p:ph type="body" sz="quarter" idx="29"/>
          </p:nvPr>
        </p:nvSpPr>
        <p:spPr>
          <a:xfrm>
            <a:off x="32820003" y="23164934"/>
            <a:ext cx="10047018" cy="754045"/>
          </a:xfrm>
        </p:spPr>
        <p:txBody>
          <a:bodyPr/>
          <a:lstStyle/>
          <a:p>
            <a:r>
              <a:rPr lang="en-US" dirty="0"/>
              <a:t>REFERENCES (APA)</a:t>
            </a:r>
          </a:p>
        </p:txBody>
      </p:sp>
      <p:sp>
        <p:nvSpPr>
          <p:cNvPr id="14" name="Text Placeholder 13">
            <a:extLst>
              <a:ext uri="{FF2B5EF4-FFF2-40B4-BE49-F238E27FC236}">
                <a16:creationId xmlns:a16="http://schemas.microsoft.com/office/drawing/2014/main" id="{C9F5A64B-CFC8-054F-A52E-A08D1C0AEA25}"/>
              </a:ext>
            </a:extLst>
          </p:cNvPr>
          <p:cNvSpPr>
            <a:spLocks noGrp="1"/>
          </p:cNvSpPr>
          <p:nvPr>
            <p:ph type="body" sz="quarter" idx="30"/>
          </p:nvPr>
        </p:nvSpPr>
        <p:spPr>
          <a:xfrm>
            <a:off x="32888869" y="24034675"/>
            <a:ext cx="10052050" cy="5386068"/>
          </a:xfrm>
        </p:spPr>
        <p:txBody>
          <a:bodyPr/>
          <a:lstStyle/>
          <a:p>
            <a:pPr marL="457200" indent="-457200"/>
            <a:r>
              <a:rPr lang="en-US" dirty="0"/>
              <a:t>Carneiro, G. (2012). The Segmentation of the Left Ventricle of the Heart From Ultrasound Data Using Deep Learning Architectures and Derivative-Based Search Methods. IEEE Transactions on Image Processing, 21(3):968–982. </a:t>
            </a:r>
          </a:p>
          <a:p>
            <a:pPr marL="457200" indent="-457200"/>
            <a:r>
              <a:rPr lang="en-US" dirty="0"/>
              <a:t>Enriquez, A. (2018). Use of Intracardiac Echocardiography in Interventional Cardiology. Circulation, 137(21):2278–2294. </a:t>
            </a:r>
          </a:p>
          <a:p>
            <a:pPr marL="457200" indent="-457200"/>
            <a:r>
              <a:rPr lang="en-US" dirty="0"/>
              <a:t>Hwang, Y. N. (2015). Classification of focal liver lesions on ultrasound images by extracting hybrid textural features and using an artificial neural network. Bio-Medical Materials and Engineering, 26(s1):S1599–S1611. </a:t>
            </a:r>
          </a:p>
          <a:p>
            <a:pPr marL="457200" indent="-457200"/>
            <a:r>
              <a:rPr lang="en-US" dirty="0" err="1"/>
              <a:t>Jocher</a:t>
            </a:r>
            <a:r>
              <a:rPr lang="en-US" dirty="0"/>
              <a:t>, G. (2023). Ultralytics YOLO. original-date: 2022-09-11T16:39:45Z. </a:t>
            </a:r>
          </a:p>
          <a:p>
            <a:pPr marL="457200" indent="-457200"/>
            <a:r>
              <a:rPr lang="en-US" dirty="0"/>
              <a:t>McMahon, M. (2024). What is Cardiac Ultrasound? (with pictures).</a:t>
            </a:r>
          </a:p>
        </p:txBody>
      </p:sp>
      <p:sp>
        <p:nvSpPr>
          <p:cNvPr id="15" name="Text Placeholder 14">
            <a:extLst>
              <a:ext uri="{FF2B5EF4-FFF2-40B4-BE49-F238E27FC236}">
                <a16:creationId xmlns:a16="http://schemas.microsoft.com/office/drawing/2014/main" id="{49C7C664-4AB0-A147-ABBE-224EDE5467C6}"/>
              </a:ext>
            </a:extLst>
          </p:cNvPr>
          <p:cNvSpPr>
            <a:spLocks noGrp="1"/>
          </p:cNvSpPr>
          <p:nvPr>
            <p:ph type="body" sz="quarter" idx="96"/>
          </p:nvPr>
        </p:nvSpPr>
        <p:spPr>
          <a:xfrm>
            <a:off x="1198191" y="27435323"/>
            <a:ext cx="10056813" cy="4078017"/>
          </a:xfrm>
        </p:spPr>
        <p:txBody>
          <a:bodyPr/>
          <a:lstStyle/>
          <a:p>
            <a:r>
              <a:rPr lang="en-US" dirty="0"/>
              <a:t>Criteria:</a:t>
            </a:r>
          </a:p>
          <a:p>
            <a:pPr marL="342900" indent="-342900">
              <a:buFont typeface="Arial" panose="020B0604020202020204" pitchFamily="34" charset="0"/>
              <a:buChar char="•"/>
            </a:pPr>
            <a:r>
              <a:rPr lang="en-US" dirty="0"/>
              <a:t>Identify tissue in ultrasound scans</a:t>
            </a:r>
          </a:p>
          <a:p>
            <a:pPr marL="342900" indent="-342900">
              <a:buFont typeface="Arial" panose="020B0604020202020204" pitchFamily="34" charset="0"/>
              <a:buChar char="•"/>
            </a:pPr>
            <a:r>
              <a:rPr lang="en-US" dirty="0"/>
              <a:t>Trace contours of the tissue</a:t>
            </a:r>
          </a:p>
          <a:p>
            <a:pPr marL="342900" indent="-342900">
              <a:buFont typeface="Arial" panose="020B0604020202020204" pitchFamily="34" charset="0"/>
              <a:buChar char="•"/>
            </a:pPr>
            <a:r>
              <a:rPr lang="en-US" dirty="0"/>
              <a:t>An accurate model is defined as:</a:t>
            </a:r>
          </a:p>
          <a:p>
            <a:pPr marL="1828725" lvl="1" indent="-342900">
              <a:buFont typeface="Arial" panose="020B0604020202020204" pitchFamily="34" charset="0"/>
              <a:buChar char="•"/>
            </a:pPr>
            <a:r>
              <a:rPr lang="en-US" dirty="0"/>
              <a:t>Have a mAP50-95 rating of above 0.8</a:t>
            </a:r>
          </a:p>
          <a:p>
            <a:pPr marL="1828725" lvl="1" indent="-342900">
              <a:buFont typeface="Arial" panose="020B0604020202020204" pitchFamily="34" charset="0"/>
              <a:buChar char="•"/>
            </a:pPr>
            <a:r>
              <a:rPr lang="en-US" dirty="0"/>
              <a:t>F1 Score must be 0.5+-0.05</a:t>
            </a:r>
          </a:p>
          <a:p>
            <a:r>
              <a:rPr lang="en-US" dirty="0"/>
              <a:t>Constraints:</a:t>
            </a:r>
          </a:p>
          <a:p>
            <a:pPr marL="342900" indent="-342900">
              <a:buFont typeface="Arial" panose="020B0604020202020204" pitchFamily="34" charset="0"/>
              <a:buChar char="•"/>
            </a:pPr>
            <a:r>
              <a:rPr lang="en-US" dirty="0"/>
              <a:t>Be able to integrate in real time purposes</a:t>
            </a:r>
          </a:p>
        </p:txBody>
      </p:sp>
      <p:sp>
        <p:nvSpPr>
          <p:cNvPr id="17" name="Text Placeholder 16">
            <a:extLst>
              <a:ext uri="{FF2B5EF4-FFF2-40B4-BE49-F238E27FC236}">
                <a16:creationId xmlns:a16="http://schemas.microsoft.com/office/drawing/2014/main" id="{9AAB1BB2-2685-9042-9343-90636A19089C}"/>
              </a:ext>
            </a:extLst>
          </p:cNvPr>
          <p:cNvSpPr>
            <a:spLocks noGrp="1"/>
          </p:cNvSpPr>
          <p:nvPr>
            <p:ph type="body" sz="quarter" idx="151"/>
          </p:nvPr>
        </p:nvSpPr>
        <p:spPr>
          <a:xfrm>
            <a:off x="5932593" y="2787555"/>
            <a:ext cx="31998968" cy="1280160"/>
          </a:xfrm>
        </p:spPr>
        <p:txBody>
          <a:bodyPr/>
          <a:lstStyle/>
          <a:p>
            <a:r>
              <a:rPr lang="en-US" dirty="0"/>
              <a:t>Zain Shariff</a:t>
            </a:r>
          </a:p>
        </p:txBody>
      </p:sp>
      <p:sp>
        <p:nvSpPr>
          <p:cNvPr id="18" name="Text Placeholder 17">
            <a:extLst>
              <a:ext uri="{FF2B5EF4-FFF2-40B4-BE49-F238E27FC236}">
                <a16:creationId xmlns:a16="http://schemas.microsoft.com/office/drawing/2014/main" id="{9FFCC562-221F-8240-980C-DCE8D467C705}"/>
              </a:ext>
            </a:extLst>
          </p:cNvPr>
          <p:cNvSpPr>
            <a:spLocks noGrp="1"/>
          </p:cNvSpPr>
          <p:nvPr>
            <p:ph type="body" sz="quarter" idx="153"/>
          </p:nvPr>
        </p:nvSpPr>
        <p:spPr>
          <a:xfrm>
            <a:off x="5932593" y="209782"/>
            <a:ext cx="31998968" cy="2474840"/>
          </a:xfrm>
        </p:spPr>
        <p:txBody>
          <a:bodyPr>
            <a:normAutofit lnSpcReduction="10000"/>
          </a:bodyPr>
          <a:lstStyle/>
          <a:p>
            <a:r>
              <a:rPr lang="en-US" dirty="0"/>
              <a:t>Tissue Detection in Ultrasound Images Using Real-Time Image Segmentation Model (HS-ENBM-0496)</a:t>
            </a:r>
          </a:p>
        </p:txBody>
      </p:sp>
      <p:sp>
        <p:nvSpPr>
          <p:cNvPr id="19" name="TextBox 18">
            <a:extLst>
              <a:ext uri="{FF2B5EF4-FFF2-40B4-BE49-F238E27FC236}">
                <a16:creationId xmlns:a16="http://schemas.microsoft.com/office/drawing/2014/main" id="{CC74077B-1363-F7F5-0CBE-0B414DA05BE3}"/>
              </a:ext>
            </a:extLst>
          </p:cNvPr>
          <p:cNvSpPr txBox="1"/>
          <p:nvPr/>
        </p:nvSpPr>
        <p:spPr>
          <a:xfrm>
            <a:off x="2565400" y="32181800"/>
            <a:ext cx="184731" cy="477054"/>
          </a:xfrm>
          <a:prstGeom prst="rect">
            <a:avLst/>
          </a:prstGeom>
          <a:noFill/>
        </p:spPr>
        <p:txBody>
          <a:bodyPr wrap="none" rtlCol="0">
            <a:spAutoFit/>
          </a:bodyPr>
          <a:lstStyle/>
          <a:p>
            <a:endParaRPr lang="en-US" sz="2500" dirty="0">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325F1E4C-A0EB-34A9-632B-96EFA78689E9}"/>
              </a:ext>
            </a:extLst>
          </p:cNvPr>
          <p:cNvGrpSpPr>
            <a:grpSpLocks noChangeAspect="1"/>
          </p:cNvGrpSpPr>
          <p:nvPr/>
        </p:nvGrpSpPr>
        <p:grpSpPr>
          <a:xfrm>
            <a:off x="2273389" y="14453706"/>
            <a:ext cx="7318408" cy="2753006"/>
            <a:chOff x="7613497" y="11712765"/>
            <a:chExt cx="15544800" cy="5847573"/>
          </a:xfrm>
        </p:grpSpPr>
        <p:pic>
          <p:nvPicPr>
            <p:cNvPr id="23" name="Picture 22">
              <a:extLst>
                <a:ext uri="{FF2B5EF4-FFF2-40B4-BE49-F238E27FC236}">
                  <a16:creationId xmlns:a16="http://schemas.microsoft.com/office/drawing/2014/main" id="{60732C49-697B-190E-6F8A-B119F2B3E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5897" y="11712765"/>
              <a:ext cx="7772400" cy="5847573"/>
            </a:xfrm>
            <a:prstGeom prst="rect">
              <a:avLst/>
            </a:prstGeom>
          </p:spPr>
        </p:pic>
        <p:pic>
          <p:nvPicPr>
            <p:cNvPr id="27" name="Picture 26" descr="An ultrasound of a baby&#10;&#10;Description automatically generated">
              <a:extLst>
                <a:ext uri="{FF2B5EF4-FFF2-40B4-BE49-F238E27FC236}">
                  <a16:creationId xmlns:a16="http://schemas.microsoft.com/office/drawing/2014/main" id="{1C2D0963-CFD5-01F1-52EB-2587F5585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3497" y="11723404"/>
              <a:ext cx="7772400" cy="5826296"/>
            </a:xfrm>
            <a:prstGeom prst="rect">
              <a:avLst/>
            </a:prstGeom>
          </p:spPr>
        </p:pic>
      </p:grpSp>
      <p:sp>
        <p:nvSpPr>
          <p:cNvPr id="34" name="Rectangle 33">
            <a:extLst>
              <a:ext uri="{FF2B5EF4-FFF2-40B4-BE49-F238E27FC236}">
                <a16:creationId xmlns:a16="http://schemas.microsoft.com/office/drawing/2014/main" id="{62DCE9ED-C1B9-F97B-B68D-D362FE6A75AC}"/>
              </a:ext>
            </a:extLst>
          </p:cNvPr>
          <p:cNvSpPr/>
          <p:nvPr/>
        </p:nvSpPr>
        <p:spPr>
          <a:xfrm>
            <a:off x="544536" y="31874152"/>
            <a:ext cx="2573801" cy="914400"/>
          </a:xfrm>
          <a:prstGeom prst="rect">
            <a:avLst/>
          </a:prstGeom>
          <a:solidFill>
            <a:srgbClr val="204459"/>
          </a:solidFill>
          <a:ln>
            <a:solidFill>
              <a:srgbClr val="20445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2DAE158E-A7F3-A8D0-1EBC-8D946FD380A4}"/>
              </a:ext>
            </a:extLst>
          </p:cNvPr>
          <p:cNvGrpSpPr>
            <a:grpSpLocks noChangeAspect="1"/>
          </p:cNvGrpSpPr>
          <p:nvPr/>
        </p:nvGrpSpPr>
        <p:grpSpPr>
          <a:xfrm>
            <a:off x="12242216" y="17151849"/>
            <a:ext cx="19379722" cy="14090151"/>
            <a:chOff x="11738037" y="17112735"/>
            <a:chExt cx="19379722" cy="12275447"/>
          </a:xfrm>
        </p:grpSpPr>
        <p:grpSp>
          <p:nvGrpSpPr>
            <p:cNvPr id="42" name="Group 41">
              <a:extLst>
                <a:ext uri="{FF2B5EF4-FFF2-40B4-BE49-F238E27FC236}">
                  <a16:creationId xmlns:a16="http://schemas.microsoft.com/office/drawing/2014/main" id="{875A8120-4F24-4FD6-9C4A-E34AFD37A502}"/>
                </a:ext>
              </a:extLst>
            </p:cNvPr>
            <p:cNvGrpSpPr/>
            <p:nvPr/>
          </p:nvGrpSpPr>
          <p:grpSpPr>
            <a:xfrm>
              <a:off x="11738037" y="17112735"/>
              <a:ext cx="9331263" cy="5516898"/>
              <a:chOff x="11738037" y="17112735"/>
              <a:chExt cx="9331263" cy="5516898"/>
            </a:xfrm>
          </p:grpSpPr>
          <p:graphicFrame>
            <p:nvGraphicFramePr>
              <p:cNvPr id="36" name="Chart 35">
                <a:extLst>
                  <a:ext uri="{FF2B5EF4-FFF2-40B4-BE49-F238E27FC236}">
                    <a16:creationId xmlns:a16="http://schemas.microsoft.com/office/drawing/2014/main" id="{0AF8340D-1FAE-8270-2B08-B6BCA3D2CD1B}"/>
                  </a:ext>
                </a:extLst>
              </p:cNvPr>
              <p:cNvGraphicFramePr>
                <a:graphicFrameLocks/>
              </p:cNvGraphicFramePr>
              <p:nvPr>
                <p:extLst>
                  <p:ext uri="{D42A27DB-BD31-4B8C-83A1-F6EECF244321}">
                    <p14:modId xmlns:p14="http://schemas.microsoft.com/office/powerpoint/2010/main" val="280872273"/>
                  </p:ext>
                </p:extLst>
              </p:nvPr>
            </p:nvGraphicFramePr>
            <p:xfrm>
              <a:off x="11738037" y="19969261"/>
              <a:ext cx="4542947" cy="266037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CFD29636-417A-6CC7-FDB9-F352B007AE5A}"/>
                  </a:ext>
                </a:extLst>
              </p:cNvPr>
              <p:cNvGraphicFramePr>
                <a:graphicFrameLocks/>
              </p:cNvGraphicFramePr>
              <p:nvPr>
                <p:extLst>
                  <p:ext uri="{D42A27DB-BD31-4B8C-83A1-F6EECF244321}">
                    <p14:modId xmlns:p14="http://schemas.microsoft.com/office/powerpoint/2010/main" val="3158257694"/>
                  </p:ext>
                </p:extLst>
              </p:nvPr>
            </p:nvGraphicFramePr>
            <p:xfrm>
              <a:off x="16526353" y="17112735"/>
              <a:ext cx="4542947" cy="266037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8" name="Chart 37">
                <a:extLst>
                  <a:ext uri="{FF2B5EF4-FFF2-40B4-BE49-F238E27FC236}">
                    <a16:creationId xmlns:a16="http://schemas.microsoft.com/office/drawing/2014/main" id="{26E16659-033B-7D80-7122-81A9328CECAD}"/>
                  </a:ext>
                </a:extLst>
              </p:cNvPr>
              <p:cNvGraphicFramePr>
                <a:graphicFrameLocks/>
              </p:cNvGraphicFramePr>
              <p:nvPr>
                <p:extLst>
                  <p:ext uri="{D42A27DB-BD31-4B8C-83A1-F6EECF244321}">
                    <p14:modId xmlns:p14="http://schemas.microsoft.com/office/powerpoint/2010/main" val="739222983"/>
                  </p:ext>
                </p:extLst>
              </p:nvPr>
            </p:nvGraphicFramePr>
            <p:xfrm>
              <a:off x="16526353" y="19969261"/>
              <a:ext cx="4542947" cy="266037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1" name="Chart 40">
                <a:extLst>
                  <a:ext uri="{FF2B5EF4-FFF2-40B4-BE49-F238E27FC236}">
                    <a16:creationId xmlns:a16="http://schemas.microsoft.com/office/drawing/2014/main" id="{D5AA6599-E91B-BB32-F48A-55CF0BC53EBF}"/>
                  </a:ext>
                </a:extLst>
              </p:cNvPr>
              <p:cNvGraphicFramePr>
                <a:graphicFrameLocks/>
              </p:cNvGraphicFramePr>
              <p:nvPr>
                <p:extLst>
                  <p:ext uri="{D42A27DB-BD31-4B8C-83A1-F6EECF244321}">
                    <p14:modId xmlns:p14="http://schemas.microsoft.com/office/powerpoint/2010/main" val="4159739737"/>
                  </p:ext>
                </p:extLst>
              </p:nvPr>
            </p:nvGraphicFramePr>
            <p:xfrm>
              <a:off x="11738037" y="17112735"/>
              <a:ext cx="4542947" cy="2660373"/>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48" name="Group 47">
              <a:extLst>
                <a:ext uri="{FF2B5EF4-FFF2-40B4-BE49-F238E27FC236}">
                  <a16:creationId xmlns:a16="http://schemas.microsoft.com/office/drawing/2014/main" id="{DC31F20A-3BAE-B46C-2139-F2C3A286380D}"/>
                </a:ext>
              </a:extLst>
            </p:cNvPr>
            <p:cNvGrpSpPr/>
            <p:nvPr/>
          </p:nvGrpSpPr>
          <p:grpSpPr>
            <a:xfrm>
              <a:off x="21786912" y="17112735"/>
              <a:ext cx="9330847" cy="5516898"/>
              <a:chOff x="22271532" y="17112735"/>
              <a:chExt cx="9330847" cy="5516898"/>
            </a:xfrm>
          </p:grpSpPr>
          <p:graphicFrame>
            <p:nvGraphicFramePr>
              <p:cNvPr id="43" name="Chart 42">
                <a:extLst>
                  <a:ext uri="{FF2B5EF4-FFF2-40B4-BE49-F238E27FC236}">
                    <a16:creationId xmlns:a16="http://schemas.microsoft.com/office/drawing/2014/main" id="{3DC463B5-5633-0C1B-0399-76CE4E9DCB0B}"/>
                  </a:ext>
                </a:extLst>
              </p:cNvPr>
              <p:cNvGraphicFramePr>
                <a:graphicFrameLocks/>
              </p:cNvGraphicFramePr>
              <p:nvPr>
                <p:extLst>
                  <p:ext uri="{D42A27DB-BD31-4B8C-83A1-F6EECF244321}">
                    <p14:modId xmlns:p14="http://schemas.microsoft.com/office/powerpoint/2010/main" val="3654562749"/>
                  </p:ext>
                </p:extLst>
              </p:nvPr>
            </p:nvGraphicFramePr>
            <p:xfrm>
              <a:off x="22271532" y="17112735"/>
              <a:ext cx="4542947" cy="266037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4" name="Chart 43">
                <a:extLst>
                  <a:ext uri="{FF2B5EF4-FFF2-40B4-BE49-F238E27FC236}">
                    <a16:creationId xmlns:a16="http://schemas.microsoft.com/office/drawing/2014/main" id="{476155A5-D4AE-5809-96E8-BABF425691E0}"/>
                  </a:ext>
                </a:extLst>
              </p:cNvPr>
              <p:cNvGraphicFramePr>
                <a:graphicFrameLocks/>
              </p:cNvGraphicFramePr>
              <p:nvPr>
                <p:extLst>
                  <p:ext uri="{D42A27DB-BD31-4B8C-83A1-F6EECF244321}">
                    <p14:modId xmlns:p14="http://schemas.microsoft.com/office/powerpoint/2010/main" val="3633471298"/>
                  </p:ext>
                </p:extLst>
              </p:nvPr>
            </p:nvGraphicFramePr>
            <p:xfrm>
              <a:off x="22271532" y="19969261"/>
              <a:ext cx="4542948" cy="2660372"/>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5" name="Chart 44">
                <a:extLst>
                  <a:ext uri="{FF2B5EF4-FFF2-40B4-BE49-F238E27FC236}">
                    <a16:creationId xmlns:a16="http://schemas.microsoft.com/office/drawing/2014/main" id="{7DE78F30-8C78-A8F2-5CF1-BA4383A0B4E2}"/>
                  </a:ext>
                </a:extLst>
              </p:cNvPr>
              <p:cNvGraphicFramePr>
                <a:graphicFrameLocks/>
              </p:cNvGraphicFramePr>
              <p:nvPr>
                <p:extLst>
                  <p:ext uri="{D42A27DB-BD31-4B8C-83A1-F6EECF244321}">
                    <p14:modId xmlns:p14="http://schemas.microsoft.com/office/powerpoint/2010/main" val="1098732392"/>
                  </p:ext>
                </p:extLst>
              </p:nvPr>
            </p:nvGraphicFramePr>
            <p:xfrm>
              <a:off x="27059432" y="17112735"/>
              <a:ext cx="4542947" cy="266037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47" name="Chart 46">
                <a:extLst>
                  <a:ext uri="{FF2B5EF4-FFF2-40B4-BE49-F238E27FC236}">
                    <a16:creationId xmlns:a16="http://schemas.microsoft.com/office/drawing/2014/main" id="{45148DB0-4A38-EFE7-E0F7-796B29C1B7C3}"/>
                  </a:ext>
                </a:extLst>
              </p:cNvPr>
              <p:cNvGraphicFramePr>
                <a:graphicFrameLocks/>
              </p:cNvGraphicFramePr>
              <p:nvPr>
                <p:extLst>
                  <p:ext uri="{D42A27DB-BD31-4B8C-83A1-F6EECF244321}">
                    <p14:modId xmlns:p14="http://schemas.microsoft.com/office/powerpoint/2010/main" val="22042110"/>
                  </p:ext>
                </p:extLst>
              </p:nvPr>
            </p:nvGraphicFramePr>
            <p:xfrm>
              <a:off x="27059432" y="19969261"/>
              <a:ext cx="4542947" cy="2660372"/>
            </p:xfrm>
            <a:graphic>
              <a:graphicData uri="http://schemas.openxmlformats.org/drawingml/2006/chart">
                <c:chart xmlns:c="http://schemas.openxmlformats.org/drawingml/2006/chart" xmlns:r="http://schemas.openxmlformats.org/officeDocument/2006/relationships" r:id="rId12"/>
              </a:graphicData>
            </a:graphic>
          </p:graphicFrame>
        </p:grpSp>
        <p:grpSp>
          <p:nvGrpSpPr>
            <p:cNvPr id="57" name="Group 56">
              <a:extLst>
                <a:ext uri="{FF2B5EF4-FFF2-40B4-BE49-F238E27FC236}">
                  <a16:creationId xmlns:a16="http://schemas.microsoft.com/office/drawing/2014/main" id="{BEB58CA0-9664-2B82-A739-2C3F8B3A5B69}"/>
                </a:ext>
              </a:extLst>
            </p:cNvPr>
            <p:cNvGrpSpPr/>
            <p:nvPr/>
          </p:nvGrpSpPr>
          <p:grpSpPr>
            <a:xfrm>
              <a:off x="11738037" y="23875932"/>
              <a:ext cx="9331263" cy="5512250"/>
              <a:chOff x="11738037" y="23875932"/>
              <a:chExt cx="9331263" cy="5512250"/>
            </a:xfrm>
          </p:grpSpPr>
          <p:graphicFrame>
            <p:nvGraphicFramePr>
              <p:cNvPr id="50" name="Chart 49">
                <a:extLst>
                  <a:ext uri="{FF2B5EF4-FFF2-40B4-BE49-F238E27FC236}">
                    <a16:creationId xmlns:a16="http://schemas.microsoft.com/office/drawing/2014/main" id="{D48630B8-8BC0-824B-4465-7D9296D4B081}"/>
                  </a:ext>
                </a:extLst>
              </p:cNvPr>
              <p:cNvGraphicFramePr>
                <a:graphicFrameLocks/>
              </p:cNvGraphicFramePr>
              <p:nvPr>
                <p:extLst>
                  <p:ext uri="{D42A27DB-BD31-4B8C-83A1-F6EECF244321}">
                    <p14:modId xmlns:p14="http://schemas.microsoft.com/office/powerpoint/2010/main" val="4163290870"/>
                  </p:ext>
                </p:extLst>
              </p:nvPr>
            </p:nvGraphicFramePr>
            <p:xfrm>
              <a:off x="11738037" y="23875932"/>
              <a:ext cx="4542947" cy="2660372"/>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51" name="Chart 50">
                <a:extLst>
                  <a:ext uri="{FF2B5EF4-FFF2-40B4-BE49-F238E27FC236}">
                    <a16:creationId xmlns:a16="http://schemas.microsoft.com/office/drawing/2014/main" id="{A14E8E95-FA2D-1023-9110-184D12E41D42}"/>
                  </a:ext>
                </a:extLst>
              </p:cNvPr>
              <p:cNvGraphicFramePr>
                <a:graphicFrameLocks/>
              </p:cNvGraphicFramePr>
              <p:nvPr>
                <p:extLst>
                  <p:ext uri="{D42A27DB-BD31-4B8C-83A1-F6EECF244321}">
                    <p14:modId xmlns:p14="http://schemas.microsoft.com/office/powerpoint/2010/main" val="616082568"/>
                  </p:ext>
                </p:extLst>
              </p:nvPr>
            </p:nvGraphicFramePr>
            <p:xfrm>
              <a:off x="16526353" y="23875932"/>
              <a:ext cx="4542947" cy="2660372"/>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52" name="Chart 51">
                <a:extLst>
                  <a:ext uri="{FF2B5EF4-FFF2-40B4-BE49-F238E27FC236}">
                    <a16:creationId xmlns:a16="http://schemas.microsoft.com/office/drawing/2014/main" id="{CC95B9D3-9722-F61D-9923-E1FA42DE5AEC}"/>
                  </a:ext>
                </a:extLst>
              </p:cNvPr>
              <p:cNvGraphicFramePr>
                <a:graphicFrameLocks/>
              </p:cNvGraphicFramePr>
              <p:nvPr>
                <p:extLst>
                  <p:ext uri="{D42A27DB-BD31-4B8C-83A1-F6EECF244321}">
                    <p14:modId xmlns:p14="http://schemas.microsoft.com/office/powerpoint/2010/main" val="3415484486"/>
                  </p:ext>
                </p:extLst>
              </p:nvPr>
            </p:nvGraphicFramePr>
            <p:xfrm>
              <a:off x="11738037" y="26727810"/>
              <a:ext cx="4542947" cy="2660372"/>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53" name="Chart 52">
                <a:extLst>
                  <a:ext uri="{FF2B5EF4-FFF2-40B4-BE49-F238E27FC236}">
                    <a16:creationId xmlns:a16="http://schemas.microsoft.com/office/drawing/2014/main" id="{8231F7B2-F34F-6A7F-A382-23B1C98594AE}"/>
                  </a:ext>
                </a:extLst>
              </p:cNvPr>
              <p:cNvGraphicFramePr>
                <a:graphicFrameLocks/>
              </p:cNvGraphicFramePr>
              <p:nvPr>
                <p:extLst>
                  <p:ext uri="{D42A27DB-BD31-4B8C-83A1-F6EECF244321}">
                    <p14:modId xmlns:p14="http://schemas.microsoft.com/office/powerpoint/2010/main" val="771728201"/>
                  </p:ext>
                </p:extLst>
              </p:nvPr>
            </p:nvGraphicFramePr>
            <p:xfrm>
              <a:off x="16526353" y="26727810"/>
              <a:ext cx="4542947" cy="2660372"/>
            </p:xfrm>
            <a:graphic>
              <a:graphicData uri="http://schemas.openxmlformats.org/drawingml/2006/chart">
                <c:chart xmlns:c="http://schemas.openxmlformats.org/drawingml/2006/chart" xmlns:r="http://schemas.openxmlformats.org/officeDocument/2006/relationships" r:id="rId16"/>
              </a:graphicData>
            </a:graphic>
          </p:graphicFrame>
        </p:grpSp>
        <p:grpSp>
          <p:nvGrpSpPr>
            <p:cNvPr id="59" name="Group 58">
              <a:extLst>
                <a:ext uri="{FF2B5EF4-FFF2-40B4-BE49-F238E27FC236}">
                  <a16:creationId xmlns:a16="http://schemas.microsoft.com/office/drawing/2014/main" id="{853B336B-7026-5714-A9CE-0CB6A31E68BA}"/>
                </a:ext>
              </a:extLst>
            </p:cNvPr>
            <p:cNvGrpSpPr/>
            <p:nvPr/>
          </p:nvGrpSpPr>
          <p:grpSpPr>
            <a:xfrm>
              <a:off x="21786912" y="23865425"/>
              <a:ext cx="9327473" cy="5522757"/>
              <a:chOff x="21786912" y="23865425"/>
              <a:chExt cx="9327473" cy="5522757"/>
            </a:xfrm>
          </p:grpSpPr>
          <p:graphicFrame>
            <p:nvGraphicFramePr>
              <p:cNvPr id="54" name="Chart 53">
                <a:extLst>
                  <a:ext uri="{FF2B5EF4-FFF2-40B4-BE49-F238E27FC236}">
                    <a16:creationId xmlns:a16="http://schemas.microsoft.com/office/drawing/2014/main" id="{32056028-017A-5169-9354-DB30D5AA60F5}"/>
                  </a:ext>
                </a:extLst>
              </p:cNvPr>
              <p:cNvGraphicFramePr>
                <a:graphicFrameLocks/>
              </p:cNvGraphicFramePr>
              <p:nvPr>
                <p:extLst>
                  <p:ext uri="{D42A27DB-BD31-4B8C-83A1-F6EECF244321}">
                    <p14:modId xmlns:p14="http://schemas.microsoft.com/office/powerpoint/2010/main" val="3593237054"/>
                  </p:ext>
                </p:extLst>
              </p:nvPr>
            </p:nvGraphicFramePr>
            <p:xfrm>
              <a:off x="21786912" y="23865425"/>
              <a:ext cx="4542947" cy="2660372"/>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55" name="Chart 54">
                <a:extLst>
                  <a:ext uri="{FF2B5EF4-FFF2-40B4-BE49-F238E27FC236}">
                    <a16:creationId xmlns:a16="http://schemas.microsoft.com/office/drawing/2014/main" id="{BDEFD0A6-6BF4-6E08-C8D0-800EB3F917F1}"/>
                  </a:ext>
                </a:extLst>
              </p:cNvPr>
              <p:cNvGraphicFramePr>
                <a:graphicFrameLocks/>
              </p:cNvGraphicFramePr>
              <p:nvPr>
                <p:extLst>
                  <p:ext uri="{D42A27DB-BD31-4B8C-83A1-F6EECF244321}">
                    <p14:modId xmlns:p14="http://schemas.microsoft.com/office/powerpoint/2010/main" val="3943161663"/>
                  </p:ext>
                </p:extLst>
              </p:nvPr>
            </p:nvGraphicFramePr>
            <p:xfrm>
              <a:off x="26571438" y="23865425"/>
              <a:ext cx="4542947" cy="2660372"/>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56" name="Chart 55">
                <a:extLst>
                  <a:ext uri="{FF2B5EF4-FFF2-40B4-BE49-F238E27FC236}">
                    <a16:creationId xmlns:a16="http://schemas.microsoft.com/office/drawing/2014/main" id="{0AFF6F47-BB53-B846-4937-616CCD4A0EF8}"/>
                  </a:ext>
                </a:extLst>
              </p:cNvPr>
              <p:cNvGraphicFramePr>
                <a:graphicFrameLocks/>
              </p:cNvGraphicFramePr>
              <p:nvPr>
                <p:extLst>
                  <p:ext uri="{D42A27DB-BD31-4B8C-83A1-F6EECF244321}">
                    <p14:modId xmlns:p14="http://schemas.microsoft.com/office/powerpoint/2010/main" val="2786365361"/>
                  </p:ext>
                </p:extLst>
              </p:nvPr>
            </p:nvGraphicFramePr>
            <p:xfrm>
              <a:off x="21786912" y="26727810"/>
              <a:ext cx="4542947" cy="2660372"/>
            </p:xfrm>
            <a:graphic>
              <a:graphicData uri="http://schemas.openxmlformats.org/drawingml/2006/chart">
                <c:chart xmlns:c="http://schemas.openxmlformats.org/drawingml/2006/chart" xmlns:r="http://schemas.openxmlformats.org/officeDocument/2006/relationships" r:id="rId19"/>
              </a:graphicData>
            </a:graphic>
          </p:graphicFrame>
        </p:grpSp>
      </p:grpSp>
      <p:sp>
        <p:nvSpPr>
          <p:cNvPr id="61" name="TextBox 60">
            <a:extLst>
              <a:ext uri="{FF2B5EF4-FFF2-40B4-BE49-F238E27FC236}">
                <a16:creationId xmlns:a16="http://schemas.microsoft.com/office/drawing/2014/main" id="{00FE2250-6A4D-6A8A-9DC4-0472E1B46A1B}"/>
              </a:ext>
            </a:extLst>
          </p:cNvPr>
          <p:cNvSpPr txBox="1"/>
          <p:nvPr/>
        </p:nvSpPr>
        <p:spPr>
          <a:xfrm>
            <a:off x="31499503" y="20369048"/>
            <a:ext cx="184731" cy="477054"/>
          </a:xfrm>
          <a:prstGeom prst="rect">
            <a:avLst/>
          </a:prstGeom>
          <a:noFill/>
        </p:spPr>
        <p:txBody>
          <a:bodyPr wrap="none" rtlCol="0">
            <a:spAutoFit/>
          </a:bodyPr>
          <a:lstStyle/>
          <a:p>
            <a:endParaRPr lang="en-US" sz="2500"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B18FA14D-6702-3C01-ADB4-FD6C112E6658}"/>
              </a:ext>
            </a:extLst>
          </p:cNvPr>
          <p:cNvSpPr txBox="1"/>
          <p:nvPr/>
        </p:nvSpPr>
        <p:spPr>
          <a:xfrm>
            <a:off x="31341848" y="19076276"/>
            <a:ext cx="184731" cy="477054"/>
          </a:xfrm>
          <a:prstGeom prst="rect">
            <a:avLst/>
          </a:prstGeom>
          <a:noFill/>
        </p:spPr>
        <p:txBody>
          <a:bodyPr wrap="none" rtlCol="0">
            <a:spAutoFit/>
          </a:bodyPr>
          <a:lstStyle/>
          <a:p>
            <a:endParaRPr lang="en-US" sz="2500" dirty="0">
              <a:latin typeface="Times New Roman" panose="02020603050405020304" pitchFamily="18" charset="0"/>
              <a:cs typeface="Times New Roman" panose="02020603050405020304" pitchFamily="18" charset="0"/>
            </a:endParaRPr>
          </a:p>
        </p:txBody>
      </p:sp>
      <p:pic>
        <p:nvPicPr>
          <p:cNvPr id="1029" name="Picture 1028" descr="A graph of a curve&#10;&#10;Description automatically generated">
            <a:extLst>
              <a:ext uri="{FF2B5EF4-FFF2-40B4-BE49-F238E27FC236}">
                <a16:creationId xmlns:a16="http://schemas.microsoft.com/office/drawing/2014/main" id="{F2885016-A642-ECE6-4C0A-C3D3DD97E26A}"/>
              </a:ext>
            </a:extLst>
          </p:cNvPr>
          <p:cNvPicPr>
            <a:picLocks noChangeAspect="1"/>
          </p:cNvPicPr>
          <p:nvPr/>
        </p:nvPicPr>
        <p:blipFill rotWithShape="1">
          <a:blip r:embed="rId20">
            <a:extLst>
              <a:ext uri="{28A0092B-C50C-407E-A947-70E740481C1C}">
                <a14:useLocalDpi xmlns:a14="http://schemas.microsoft.com/office/drawing/2010/main" val="0"/>
              </a:ext>
            </a:extLst>
          </a:blip>
          <a:srcRect r="30911"/>
          <a:stretch/>
        </p:blipFill>
        <p:spPr>
          <a:xfrm>
            <a:off x="35173099" y="12062667"/>
            <a:ext cx="4850197" cy="4485242"/>
          </a:xfrm>
          <a:prstGeom prst="rect">
            <a:avLst/>
          </a:prstGeom>
        </p:spPr>
      </p:pic>
      <p:grpSp>
        <p:nvGrpSpPr>
          <p:cNvPr id="1045" name="Group 1044">
            <a:extLst>
              <a:ext uri="{FF2B5EF4-FFF2-40B4-BE49-F238E27FC236}">
                <a16:creationId xmlns:a16="http://schemas.microsoft.com/office/drawing/2014/main" id="{38A586B8-0874-68AA-4767-CA3AFE9A23A3}"/>
              </a:ext>
            </a:extLst>
          </p:cNvPr>
          <p:cNvGrpSpPr/>
          <p:nvPr/>
        </p:nvGrpSpPr>
        <p:grpSpPr>
          <a:xfrm>
            <a:off x="35909809" y="29861781"/>
            <a:ext cx="6900744" cy="1902453"/>
            <a:chOff x="33278684" y="28816511"/>
            <a:chExt cx="7945744" cy="2151613"/>
          </a:xfrm>
        </p:grpSpPr>
        <p:pic>
          <p:nvPicPr>
            <p:cNvPr id="1037" name="Picture 1036" descr="A qr code with a cat&#10;&#10;Description automatically generated">
              <a:extLst>
                <a:ext uri="{FF2B5EF4-FFF2-40B4-BE49-F238E27FC236}">
                  <a16:creationId xmlns:a16="http://schemas.microsoft.com/office/drawing/2014/main" id="{93B1657C-C9A8-EB71-3EE3-A82A6088EFE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072815" y="28816511"/>
              <a:ext cx="2151613" cy="2151613"/>
            </a:xfrm>
            <a:prstGeom prst="rect">
              <a:avLst/>
            </a:prstGeom>
          </p:spPr>
        </p:pic>
        <p:sp>
          <p:nvSpPr>
            <p:cNvPr id="1041" name="TextBox 1040">
              <a:extLst>
                <a:ext uri="{FF2B5EF4-FFF2-40B4-BE49-F238E27FC236}">
                  <a16:creationId xmlns:a16="http://schemas.microsoft.com/office/drawing/2014/main" id="{9D7AFD68-D6C6-B6B2-E9C3-720DE6E0A788}"/>
                </a:ext>
              </a:extLst>
            </p:cNvPr>
            <p:cNvSpPr txBox="1"/>
            <p:nvPr/>
          </p:nvSpPr>
          <p:spPr>
            <a:xfrm>
              <a:off x="33278684" y="29653791"/>
              <a:ext cx="4652877"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QR Code for GitHub Repository</a:t>
              </a:r>
            </a:p>
          </p:txBody>
        </p:sp>
      </p:grpSp>
      <p:pic>
        <p:nvPicPr>
          <p:cNvPr id="1050" name="Picture 26">
            <a:extLst>
              <a:ext uri="{FF2B5EF4-FFF2-40B4-BE49-F238E27FC236}">
                <a16:creationId xmlns:a16="http://schemas.microsoft.com/office/drawing/2014/main" id="{0E86B289-4079-CEA8-B962-3A24C03800A6}"/>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2419"/>
          <a:stretch/>
        </p:blipFill>
        <p:spPr bwMode="auto">
          <a:xfrm>
            <a:off x="33397519" y="16529284"/>
            <a:ext cx="4850196" cy="63382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49" name="Chart 1048">
            <a:extLst>
              <a:ext uri="{FF2B5EF4-FFF2-40B4-BE49-F238E27FC236}">
                <a16:creationId xmlns:a16="http://schemas.microsoft.com/office/drawing/2014/main" id="{F033ED37-1DA2-1C13-3E34-058CD42950C1}"/>
              </a:ext>
            </a:extLst>
          </p:cNvPr>
          <p:cNvGraphicFramePr>
            <a:graphicFrameLocks/>
          </p:cNvGraphicFramePr>
          <p:nvPr>
            <p:extLst>
              <p:ext uri="{D42A27DB-BD31-4B8C-83A1-F6EECF244321}">
                <p14:modId xmlns:p14="http://schemas.microsoft.com/office/powerpoint/2010/main" val="1946675885"/>
              </p:ext>
            </p:extLst>
          </p:nvPr>
        </p:nvGraphicFramePr>
        <p:xfrm>
          <a:off x="27141287" y="28191547"/>
          <a:ext cx="4542947" cy="3050453"/>
        </p:xfrm>
        <a:graphic>
          <a:graphicData uri="http://schemas.openxmlformats.org/drawingml/2006/chart">
            <c:chart xmlns:c="http://schemas.openxmlformats.org/drawingml/2006/chart" xmlns:r="http://schemas.openxmlformats.org/officeDocument/2006/relationships" r:id="rId23"/>
          </a:graphicData>
        </a:graphic>
      </p:graphicFrame>
      <p:pic>
        <p:nvPicPr>
          <p:cNvPr id="1057" name="Picture 1056">
            <a:extLst>
              <a:ext uri="{FF2B5EF4-FFF2-40B4-BE49-F238E27FC236}">
                <a16:creationId xmlns:a16="http://schemas.microsoft.com/office/drawing/2014/main" id="{BD8FB95E-C7AC-277A-C1AB-393A5AE89B55}"/>
              </a:ext>
            </a:extLst>
          </p:cNvPr>
          <p:cNvPicPr>
            <a:picLocks noChangeAspect="1"/>
          </p:cNvPicPr>
          <p:nvPr/>
        </p:nvPicPr>
        <p:blipFill>
          <a:blip r:embed="rId24"/>
          <a:stretch>
            <a:fillRect/>
          </a:stretch>
        </p:blipFill>
        <p:spPr>
          <a:xfrm>
            <a:off x="38245466" y="16547909"/>
            <a:ext cx="4764262" cy="6345864"/>
          </a:xfrm>
          <a:prstGeom prst="rect">
            <a:avLst/>
          </a:prstGeom>
        </p:spPr>
      </p:pic>
      <p:pic>
        <p:nvPicPr>
          <p:cNvPr id="1058" name="Picture 34" descr="Reconstruction of Left Atrial anatomy using ICE registration (RAO projection). Panel A illustrates an ultrasound snapshot through the left atrium and the left upper pulmonary vein. Panel B shows a family of ultrasound contours used to build the 3D reconstruction of the left atrium and pulmonary veins along with. One can see the Cartosound probe positioned in the right atrium and projecting an ultrasound fan (Panel A) through the body of the left atrium. Panel C shows a 3D reconstruction of the left atrium and the pulmonary veins. LUPV – left upper pulmonary vein, RUPV – right upper pulmonary vein, RIPV – right inferior pulmonary vein, LAA – left Atrial appendage, LA – left atrium. Left Atrial Appendage Lef  ">
            <a:extLst>
              <a:ext uri="{FF2B5EF4-FFF2-40B4-BE49-F238E27FC236}">
                <a16:creationId xmlns:a16="http://schemas.microsoft.com/office/drawing/2014/main" id="{F62661B7-E5EF-FAC2-5F36-30F56F49847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80004" y="17509352"/>
            <a:ext cx="7580684" cy="36281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C42714B-B619-6249-0D6C-425554289A1F}"/>
              </a:ext>
            </a:extLst>
          </p:cNvPr>
          <p:cNvPicPr>
            <a:picLocks noChangeAspect="1"/>
          </p:cNvPicPr>
          <p:nvPr/>
        </p:nvPicPr>
        <p:blipFill>
          <a:blip r:embed="rId26"/>
          <a:stretch>
            <a:fillRect/>
          </a:stretch>
        </p:blipFill>
        <p:spPr>
          <a:xfrm>
            <a:off x="22291091" y="10895949"/>
            <a:ext cx="10038283" cy="5594165"/>
          </a:xfrm>
          <a:prstGeom prst="rect">
            <a:avLst/>
          </a:prstGeom>
        </p:spPr>
      </p:pic>
    </p:spTree>
    <p:extLst>
      <p:ext uri="{BB962C8B-B14F-4D97-AF65-F5344CB8AC3E}">
        <p14:creationId xmlns:p14="http://schemas.microsoft.com/office/powerpoint/2010/main" val="2699530513"/>
      </p:ext>
    </p:extLst>
  </p:cSld>
  <p:clrMapOvr>
    <a:masterClrMapping/>
  </p:clrMapOvr>
</p:sld>
</file>

<file path=ppt/theme/theme1.xml><?xml version="1.0" encoding="utf-8"?>
<a:theme xmlns:a="http://schemas.openxmlformats.org/drawingml/2006/main" name="36x48-Templat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16564</TotalTime>
  <Words>790</Words>
  <Application>Microsoft Macintosh PowerPoint</Application>
  <PresentationFormat>Custom</PresentationFormat>
  <Paragraphs>110</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Zain Shariff</cp:lastModifiedBy>
  <cp:revision>72</cp:revision>
  <dcterms:created xsi:type="dcterms:W3CDTF">2012-02-03T19:11:35Z</dcterms:created>
  <dcterms:modified xsi:type="dcterms:W3CDTF">2024-04-04T19:15:56Z</dcterms:modified>
  <cp:category>Research poster templates</cp:category>
</cp:coreProperties>
</file>